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67" r:id="rId3"/>
    <p:sldId id="268" r:id="rId4"/>
    <p:sldId id="269" r:id="rId5"/>
    <p:sldId id="270" r:id="rId6"/>
    <p:sldId id="271" r:id="rId7"/>
    <p:sldId id="272" r:id="rId8"/>
    <p:sldId id="283" r:id="rId9"/>
    <p:sldId id="284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04" autoAdjust="0"/>
  </p:normalViewPr>
  <p:slideViewPr>
    <p:cSldViewPr>
      <p:cViewPr varScale="1">
        <p:scale>
          <a:sx n="105" d="100"/>
          <a:sy n="105" d="100"/>
        </p:scale>
        <p:origin x="-17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8529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8A730E3A-C889-408A-8B94-4B5A90087FFF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4" name="Rectangle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93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9D983-2973-4E3B-9575-69EAA3D94AC9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D5CD-5C2C-4889-AB92-040B0B47BD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6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0D1F1-CEF4-4CA5-9ABF-567E11F898D4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A39CA-9229-4AED-B54E-8D8D93EA15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748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fld id="{DAF7E36D-367A-4092-BDD2-1946F30DC94E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fld id="{0139BFB9-3B12-498E-99B6-FA4D5192D2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23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kern="0">
              <a:solidFill>
                <a:sysClr val="window" lastClr="FFFFFF"/>
              </a:solidFill>
              <a:latin typeface="Corbel"/>
              <a:ea typeface="+mn-ea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/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74C98-A57A-4E7E-8798-3C1D90373462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6EEA7-4BC3-4268-B6EF-1CEA58A146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502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FD58-002A-4C18-B526-3B1305AD69F3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F1332-1B4C-4110-8533-661730354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08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48EFA-A21E-477B-8A75-BE4FDD8F454F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2077D-79EF-43B2-8825-2A9CD9A0898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17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85AD2-CD91-4B79-A231-3038CE958033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E73CB-0186-4E3A-9036-051ABDE6EB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67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E5A89-6DA5-4950-9C6D-54E54F1E8DD0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E1AF9-92FD-4277-843A-38B276A9F5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28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/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D6BD6-12B0-4446-BED9-BD682C255968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5A6A0-46C5-4E7F-9FC9-659DE487399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28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7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F859C-6AD5-4B60-B2AB-F414EECA9891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9631B-48FF-431C-932A-C345D227164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03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b="1" kern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 lang="en-US" sz="1000" b="1">
                <a:solidFill>
                  <a:schemeClr val="tx2">
                    <a:tint val="75000"/>
                    <a:satMod val="150000"/>
                  </a:schemeClr>
                </a:solidFill>
                <a:latin typeface="微軟正黑體" pitchFamily="34" charset="-120"/>
                <a:ea typeface="微軟正黑體" pitchFamily="34" charset="-120"/>
                <a:cs typeface="+mn-lt"/>
              </a:defRPr>
            </a:lvl1pPr>
          </a:lstStyle>
          <a:p>
            <a:pPr>
              <a:defRPr/>
            </a:pPr>
            <a:fld id="{4CF6ADEB-D450-4B42-89A3-CD22104B1BEC}" type="datetimeFigureOut">
              <a:rPr lang="zh-TW" altLang="en-US"/>
              <a:pPr>
                <a:defRPr/>
              </a:pPr>
              <a:t>2020/7/20</a:t>
            </a:fld>
            <a:endParaRPr lang="zh-TW" alt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lang="en-US" sz="1000" b="1">
                <a:solidFill>
                  <a:schemeClr val="tx2">
                    <a:tint val="75000"/>
                    <a:satMod val="150000"/>
                  </a:schemeClr>
                </a:solidFill>
                <a:latin typeface="微軟正黑體" pitchFamily="34" charset="-120"/>
                <a:ea typeface="微軟正黑體" pitchFamily="34" charset="-120"/>
                <a:cs typeface="+mn-lt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lang="en-US" sz="1000" b="1">
                <a:solidFill>
                  <a:schemeClr val="tx2">
                    <a:tint val="75000"/>
                    <a:satMod val="150000"/>
                  </a:schemeClr>
                </a:solidFill>
                <a:latin typeface="微軟正黑體" pitchFamily="34" charset="-120"/>
                <a:ea typeface="微軟正黑體" pitchFamily="34" charset="-120"/>
                <a:cs typeface="+mn-lt"/>
              </a:defRPr>
            </a:lvl1pPr>
          </a:lstStyle>
          <a:p>
            <a:pPr>
              <a:defRPr/>
            </a:pPr>
            <a:fld id="{955F9A74-6EBD-4EF9-928F-0CE8741026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8" name="圖片 7" descr="MC900439782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235825" y="4365625"/>
            <a:ext cx="1873250" cy="2376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9" r:id="rId9"/>
    <p:sldLayoutId id="2147483724" r:id="rId10"/>
    <p:sldLayoutId id="214748372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5300" b="1" kern="1200" dirty="0">
          <a:solidFill>
            <a:srgbClr val="171B73"/>
          </a:solidFill>
          <a:latin typeface="微軟正黑體" pitchFamily="34" charset="-120"/>
          <a:ea typeface="微軟正黑體" pitchFamily="34" charset="-120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5pPr>
      <a:lvl6pPr marL="4572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6pPr>
      <a:lvl7pPr marL="9144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7pPr>
      <a:lvl8pPr marL="13716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8pPr>
      <a:lvl9pPr marL="1828800" algn="ctr" rtl="0" fontAlgn="base">
        <a:spcBef>
          <a:spcPct val="0"/>
        </a:spcBef>
        <a:spcAft>
          <a:spcPct val="0"/>
        </a:spcAft>
        <a:defRPr sz="5300" b="1">
          <a:solidFill>
            <a:srgbClr val="171B73"/>
          </a:solidFill>
          <a:latin typeface="微軟正黑體" pitchFamily="34" charset="-120"/>
          <a:ea typeface="微軟正黑體" pitchFamily="34" charset="-120"/>
          <a:cs typeface="Bodoni MT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"/>
        <a:defRPr sz="2800" b="1">
          <a:solidFill>
            <a:schemeClr val="tx1"/>
          </a:solidFill>
          <a:latin typeface="微軟正黑體" pitchFamily="34" charset="-120"/>
          <a:ea typeface="微軟正黑體" pitchFamily="34" charset="-120"/>
          <a:cs typeface="+mn-lt"/>
        </a:defRPr>
      </a:lvl1pPr>
      <a:lvl2pPr marL="758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200" b="1">
          <a:solidFill>
            <a:schemeClr val="tx1"/>
          </a:solidFill>
          <a:latin typeface="微軟正黑體" pitchFamily="34" charset="-120"/>
          <a:ea typeface="微軟正黑體" pitchFamily="34" charset="-120"/>
          <a:cs typeface="+mn-lt"/>
        </a:defRPr>
      </a:lvl2pPr>
      <a:lvl3pPr marL="1031875" indent="-228600" algn="l" rtl="0" eaLnBrk="0" fontAlgn="base" hangingPunct="0">
        <a:spcBef>
          <a:spcPct val="20000"/>
        </a:spcBef>
        <a:spcAft>
          <a:spcPct val="0"/>
        </a:spcAft>
        <a:buClr>
          <a:srgbClr val="C43D1F"/>
        </a:buClr>
        <a:buFont typeface="Wingdings 2" pitchFamily="18" charset="2"/>
        <a:buChar char=""/>
        <a:defRPr sz="2000" b="1">
          <a:solidFill>
            <a:schemeClr val="tx1"/>
          </a:solidFill>
          <a:latin typeface="微軟正黑體" pitchFamily="34" charset="-120"/>
          <a:ea typeface="微軟正黑體" pitchFamily="34" charset="-120"/>
          <a:cs typeface="+mn-lt"/>
        </a:defRPr>
      </a:lvl3pPr>
      <a:lvl4pPr marL="1296988" indent="-228600" algn="l" rtl="0" eaLnBrk="0" fontAlgn="base" hangingPunct="0">
        <a:spcBef>
          <a:spcPct val="20000"/>
        </a:spcBef>
        <a:spcAft>
          <a:spcPct val="0"/>
        </a:spcAft>
        <a:buClr>
          <a:srgbClr val="B42469"/>
        </a:buClr>
        <a:buFont typeface="Wingdings 2" pitchFamily="18" charset="2"/>
        <a:buChar char=""/>
        <a:defRPr b="1">
          <a:solidFill>
            <a:schemeClr val="tx1"/>
          </a:solidFill>
          <a:latin typeface="微軟正黑體" pitchFamily="34" charset="-120"/>
          <a:ea typeface="微軟正黑體" pitchFamily="34" charset="-120"/>
          <a:cs typeface="+mn-lt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B309B"/>
        </a:buClr>
        <a:buFont typeface="Wingdings 2" pitchFamily="18" charset="2"/>
        <a:buChar char=""/>
        <a:defRPr b="1">
          <a:solidFill>
            <a:schemeClr val="tx1"/>
          </a:solidFill>
          <a:latin typeface="微軟正黑體" pitchFamily="34" charset="-120"/>
          <a:ea typeface="微軟正黑體" pitchFamily="34" charset="-120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>
        <a:defRPr/>
      </a:lvl1pPr>
      <a:lvl2pPr marL="457200" eaLnBrk="1" hangingPunct="1">
        <a:defRPr/>
      </a:lvl2pPr>
      <a:lvl3pPr marL="914400" eaLnBrk="1" hangingPunct="1">
        <a:defRPr/>
      </a:lvl3pPr>
      <a:lvl4pPr marL="1371600" eaLnBrk="1" hangingPunct="1">
        <a:defRPr/>
      </a:lvl4pPr>
      <a:lvl5pPr marL="1828800" eaLnBrk="1" hangingPunct="1">
        <a:defRPr/>
      </a:lvl5pPr>
      <a:lvl6pPr marL="2286000" eaLnBrk="1" hangingPunct="1">
        <a:defRPr/>
      </a:lvl6pPr>
      <a:lvl7pPr marL="2743200" eaLnBrk="1" hangingPunct="1">
        <a:defRPr/>
      </a:lvl7pPr>
      <a:lvl8pPr marL="3200400" eaLnBrk="1" hangingPunct="1">
        <a:defRPr/>
      </a:lvl8pPr>
      <a:lvl9pPr marL="3657600" eaLnBrk="1" hangingPunct="1">
        <a:defRPr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zh-TW" sz="4800" dirty="0"/>
              <a:t>一、進場曲</a:t>
            </a:r>
            <a:r>
              <a:rPr lang="en-US" altLang="zh-TW" sz="4800" dirty="0"/>
              <a:t>(</a:t>
            </a:r>
            <a:r>
              <a:rPr lang="zh-TW" altLang="zh-TW" sz="4800" dirty="0"/>
              <a:t>奇異恩典</a:t>
            </a:r>
            <a:r>
              <a:rPr lang="en-US" altLang="zh-TW" sz="4800" dirty="0" smtClean="0"/>
              <a:t>)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229600" cy="4525963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TW" sz="4000" dirty="0" smtClean="0">
                <a:solidFill>
                  <a:srgbClr val="000066"/>
                </a:solidFill>
                <a:cs typeface="Andalus" panose="02020603050405020304" pitchFamily="18" charset="-78"/>
              </a:rPr>
              <a:t>1.</a:t>
            </a:r>
            <a:r>
              <a:rPr lang="zh-TW" altLang="en-US" sz="4000" dirty="0" smtClean="0">
                <a:solidFill>
                  <a:srgbClr val="000066"/>
                </a:solidFill>
              </a:rPr>
              <a:t>奇異</a:t>
            </a:r>
            <a:r>
              <a:rPr lang="zh-TW" altLang="en-US" sz="4000" dirty="0">
                <a:solidFill>
                  <a:srgbClr val="000066"/>
                </a:solidFill>
              </a:rPr>
              <a:t>恩典 何等甘甜 我罪已得赦免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zh-TW" altLang="en-US" sz="4000" dirty="0">
                <a:solidFill>
                  <a:srgbClr val="000066"/>
                </a:solidFill>
              </a:rPr>
              <a:t>前我失喪 今被尋回 瞎眼今得看見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4000" dirty="0" smtClean="0">
                <a:solidFill>
                  <a:srgbClr val="000066"/>
                </a:solidFill>
                <a:cs typeface="Andalus" panose="02020603050405020304" pitchFamily="18" charset="-78"/>
              </a:rPr>
              <a:t>2.</a:t>
            </a:r>
            <a:r>
              <a:rPr lang="zh-TW" altLang="en-US" sz="4000" dirty="0" smtClean="0"/>
              <a:t>如此</a:t>
            </a:r>
            <a:r>
              <a:rPr lang="zh-TW" altLang="en-US" sz="4000" dirty="0"/>
              <a:t>恩典 使我敬畏 使我心得安慰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zh-TW" altLang="en-US" sz="4000" dirty="0"/>
              <a:t>初信之時 我蒙恩惠 真是何等寶貴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4000" dirty="0" smtClean="0">
                <a:solidFill>
                  <a:srgbClr val="000066"/>
                </a:solidFill>
                <a:cs typeface="Andalus" panose="02020603050405020304" pitchFamily="18" charset="-78"/>
              </a:rPr>
              <a:t>3.</a:t>
            </a:r>
            <a:r>
              <a:rPr lang="zh-TW" altLang="en-US" sz="4000" dirty="0" smtClean="0">
                <a:solidFill>
                  <a:srgbClr val="000066"/>
                </a:solidFill>
              </a:rPr>
              <a:t>許多</a:t>
            </a:r>
            <a:r>
              <a:rPr lang="zh-TW" altLang="en-US" sz="4000" dirty="0">
                <a:solidFill>
                  <a:srgbClr val="000066"/>
                </a:solidFill>
              </a:rPr>
              <a:t>危險 試煉網羅 我已安然經過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rgbClr val="000066"/>
                </a:solidFill>
              </a:rPr>
              <a:t>靠主恩典 安全不怕 更引導我歸家</a:t>
            </a:r>
            <a:endParaRPr lang="zh-TW" altLang="en-US" sz="4000" dirty="0"/>
          </a:p>
          <a:p>
            <a:pPr marL="184150" indent="0">
              <a:buNone/>
            </a:pPr>
            <a:endParaRPr lang="zh-TW" altLang="zh-TW" sz="4000" dirty="0"/>
          </a:p>
        </p:txBody>
      </p:sp>
    </p:spTree>
    <p:extLst>
      <p:ext uri="{BB962C8B-B14F-4D97-AF65-F5344CB8AC3E}">
        <p14:creationId xmlns:p14="http://schemas.microsoft.com/office/powerpoint/2010/main" val="180384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8864" y="306896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sz="6000" dirty="0" smtClean="0">
                <a:solidFill>
                  <a:srgbClr val="C00000"/>
                </a:solidFill>
              </a:rPr>
              <a:t>三、全體</a:t>
            </a:r>
            <a:r>
              <a:rPr lang="zh-TW" altLang="zh-TW" sz="6000" dirty="0" smtClean="0">
                <a:solidFill>
                  <a:srgbClr val="C00000"/>
                </a:solidFill>
              </a:rPr>
              <a:t>頌</a:t>
            </a:r>
            <a:r>
              <a:rPr lang="zh-TW" altLang="en-US" sz="6000" dirty="0" smtClean="0">
                <a:solidFill>
                  <a:srgbClr val="C00000"/>
                </a:solidFill>
              </a:rPr>
              <a:t>禱</a:t>
            </a:r>
            <a:r>
              <a:rPr altLang="zh-TW" sz="6000" dirty="0" smtClean="0">
                <a:solidFill>
                  <a:srgbClr val="C00000"/>
                </a:solidFill>
              </a:rPr>
              <a:t/>
            </a:r>
            <a:br>
              <a:rPr altLang="zh-TW" sz="6000" dirty="0" smtClean="0">
                <a:solidFill>
                  <a:srgbClr val="C00000"/>
                </a:solidFill>
              </a:rPr>
            </a:br>
            <a:r>
              <a:rPr lang="zh-TW" altLang="zh-TW" sz="6000" dirty="0" smtClean="0">
                <a:solidFill>
                  <a:srgbClr val="C00000"/>
                </a:solidFill>
              </a:rPr>
              <a:t>聖方濟和平禱詞</a:t>
            </a:r>
            <a:endParaRPr lang="zh-TW" altLang="en-US" sz="7200" dirty="0">
              <a:solidFill>
                <a:srgbClr val="C00000"/>
              </a:solidFill>
            </a:endParaRPr>
          </a:p>
        </p:txBody>
      </p:sp>
      <p:pic>
        <p:nvPicPr>
          <p:cNvPr id="4" name="圖片 3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6512" y="3501008"/>
            <a:ext cx="2374900" cy="3416300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5400" dirty="0" smtClean="0"/>
              <a:t>主</a:t>
            </a:r>
            <a:r>
              <a:rPr lang="zh-TW" altLang="zh-TW" sz="5400" dirty="0" smtClean="0"/>
              <a:t>啊！讓我做祢的工具，</a:t>
            </a:r>
            <a:r>
              <a:rPr altLang="zh-TW" sz="5400" dirty="0" smtClean="0"/>
              <a:t/>
            </a:r>
            <a:br>
              <a:rPr altLang="zh-TW" sz="5400" dirty="0" smtClean="0"/>
            </a:br>
            <a:r>
              <a:rPr lang="zh-TW" altLang="zh-TW" sz="5400" dirty="0" smtClean="0"/>
              <a:t>去締造和平：</a:t>
            </a:r>
            <a:endParaRPr lang="zh-TW" altLang="en-US" sz="5400" dirty="0"/>
          </a:p>
        </p:txBody>
      </p:sp>
      <p:sp>
        <p:nvSpPr>
          <p:cNvPr id="17411" name="內容版面配置區 5"/>
          <p:cNvSpPr>
            <a:spLocks noGrp="1"/>
          </p:cNvSpPr>
          <p:nvPr>
            <p:ph idx="1"/>
          </p:nvPr>
        </p:nvSpPr>
        <p:spPr>
          <a:xfrm>
            <a:off x="2544763" y="2463800"/>
            <a:ext cx="5843587" cy="269398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buClrTx/>
            </a:pPr>
            <a:r>
              <a:rPr lang="zh-TW" altLang="zh-TW" sz="4800" smtClean="0">
                <a:solidFill>
                  <a:schemeClr val="tx1"/>
                </a:solidFill>
              </a:rPr>
              <a:t>在有仇恨的地方，</a:t>
            </a:r>
            <a:r>
              <a:rPr lang="en-US" altLang="zh-TW" sz="4800" smtClean="0">
                <a:solidFill>
                  <a:schemeClr val="tx1"/>
                </a:solidFill>
              </a:rPr>
              <a:t/>
            </a:r>
            <a:br>
              <a:rPr lang="en-US" altLang="zh-TW" sz="4800" smtClean="0">
                <a:solidFill>
                  <a:schemeClr val="tx1"/>
                </a:solidFill>
              </a:rPr>
            </a:br>
            <a:r>
              <a:rPr lang="zh-TW" altLang="zh-TW" sz="4800" smtClean="0">
                <a:solidFill>
                  <a:schemeClr val="tx1"/>
                </a:solidFill>
              </a:rPr>
              <a:t>播送友愛；</a:t>
            </a:r>
            <a:endParaRPr lang="en-US" altLang="zh-TW" sz="480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ClrTx/>
            </a:pPr>
            <a:r>
              <a:rPr lang="zh-TW" altLang="zh-TW" sz="4800" smtClean="0"/>
              <a:t>在有冒犯的地方，</a:t>
            </a:r>
            <a:r>
              <a:rPr lang="en-US" altLang="zh-TW" sz="4800" smtClean="0"/>
              <a:t/>
            </a:r>
            <a:br>
              <a:rPr lang="en-US" altLang="zh-TW" sz="4800" smtClean="0"/>
            </a:br>
            <a:r>
              <a:rPr lang="zh-TW" altLang="zh-TW" sz="4800" smtClean="0"/>
              <a:t>給予寬恕；</a:t>
            </a:r>
            <a:endParaRPr lang="en-US" altLang="zh-TW" sz="4800" smtClean="0"/>
          </a:p>
        </p:txBody>
      </p:sp>
      <p:pic>
        <p:nvPicPr>
          <p:cNvPr id="5" name="圖片 4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541" y="2708920"/>
            <a:ext cx="2853283" cy="4104456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內容版面配置區 5"/>
          <p:cNvSpPr>
            <a:spLocks noGrp="1"/>
          </p:cNvSpPr>
          <p:nvPr>
            <p:ph idx="1"/>
          </p:nvPr>
        </p:nvSpPr>
        <p:spPr>
          <a:xfrm>
            <a:off x="2689225" y="549275"/>
            <a:ext cx="5843588" cy="5429250"/>
          </a:xfrm>
        </p:spPr>
        <p:txBody>
          <a:bodyPr/>
          <a:lstStyle/>
          <a:p>
            <a:pPr>
              <a:lnSpc>
                <a:spcPct val="120000"/>
              </a:lnSpc>
              <a:buClrTx/>
            </a:pPr>
            <a:r>
              <a:rPr lang="zh-TW" altLang="zh-TW" sz="4800" smtClean="0">
                <a:solidFill>
                  <a:schemeClr val="tx1"/>
                </a:solidFill>
              </a:rPr>
              <a:t>在有分裂的地方，促成團結</a:t>
            </a:r>
            <a:r>
              <a:rPr lang="zh-TW" altLang="en-US" sz="4800" smtClean="0">
                <a:solidFill>
                  <a:schemeClr val="tx1"/>
                </a:solidFill>
              </a:rPr>
              <a:t>；</a:t>
            </a:r>
            <a:endParaRPr lang="en-US" altLang="zh-TW" sz="480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Tx/>
            </a:pPr>
            <a:r>
              <a:rPr lang="zh-TW" altLang="zh-TW" sz="4800" smtClean="0"/>
              <a:t>在有疑慮的地方，激發信心；</a:t>
            </a:r>
          </a:p>
          <a:p>
            <a:pPr>
              <a:lnSpc>
                <a:spcPct val="120000"/>
              </a:lnSpc>
              <a:buClrTx/>
            </a:pPr>
            <a:r>
              <a:rPr lang="zh-TW" altLang="zh-TW" sz="4800" smtClean="0">
                <a:solidFill>
                  <a:schemeClr val="tx1"/>
                </a:solidFill>
              </a:rPr>
              <a:t>在有錯謬的地方，宣揚真理；</a:t>
            </a:r>
            <a:endParaRPr lang="zh-TW" altLang="en-US" sz="480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Tx/>
              <a:buFont typeface="Wingdings 2" pitchFamily="18" charset="2"/>
              <a:buNone/>
            </a:pPr>
            <a:endParaRPr lang="zh-TW" altLang="en-US" sz="4800" smtClean="0">
              <a:solidFill>
                <a:schemeClr val="tx1"/>
              </a:solidFill>
            </a:endParaRPr>
          </a:p>
        </p:txBody>
      </p:sp>
      <p:pic>
        <p:nvPicPr>
          <p:cNvPr id="5" name="圖片 4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541" y="2708920"/>
            <a:ext cx="2853283" cy="4104456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內容版面配置區 5"/>
          <p:cNvSpPr>
            <a:spLocks noGrp="1"/>
          </p:cNvSpPr>
          <p:nvPr>
            <p:ph idx="1"/>
          </p:nvPr>
        </p:nvSpPr>
        <p:spPr>
          <a:xfrm>
            <a:off x="2689225" y="549275"/>
            <a:ext cx="5843588" cy="5429250"/>
          </a:xfrm>
        </p:spPr>
        <p:txBody>
          <a:bodyPr/>
          <a:lstStyle/>
          <a:p>
            <a:pPr>
              <a:lnSpc>
                <a:spcPct val="120000"/>
              </a:lnSpc>
              <a:buClrTx/>
            </a:pPr>
            <a:r>
              <a:rPr lang="zh-TW" altLang="zh-TW" sz="4800" smtClean="0"/>
              <a:t>在有失望的地方，喚起希望；</a:t>
            </a:r>
          </a:p>
          <a:p>
            <a:pPr>
              <a:lnSpc>
                <a:spcPct val="120000"/>
              </a:lnSpc>
              <a:buClrTx/>
            </a:pPr>
            <a:r>
              <a:rPr lang="zh-TW" altLang="zh-TW" sz="4800" smtClean="0">
                <a:solidFill>
                  <a:schemeClr val="tx1"/>
                </a:solidFill>
              </a:rPr>
              <a:t>在有憂傷的地方，散佈喜樂；</a:t>
            </a:r>
          </a:p>
          <a:p>
            <a:pPr>
              <a:lnSpc>
                <a:spcPct val="120000"/>
              </a:lnSpc>
              <a:buClrTx/>
            </a:pPr>
            <a:r>
              <a:rPr lang="zh-TW" altLang="zh-TW" sz="4800" smtClean="0"/>
              <a:t>在有黑暗的地方，放射光明。</a:t>
            </a:r>
          </a:p>
          <a:p>
            <a:pPr>
              <a:lnSpc>
                <a:spcPct val="120000"/>
              </a:lnSpc>
              <a:buClrTx/>
              <a:buFont typeface="Wingdings 2" pitchFamily="18" charset="2"/>
              <a:buNone/>
            </a:pPr>
            <a:endParaRPr lang="zh-TW" altLang="en-US" sz="4800" smtClean="0">
              <a:solidFill>
                <a:schemeClr val="tx1"/>
              </a:solidFill>
            </a:endParaRPr>
          </a:p>
        </p:txBody>
      </p:sp>
      <p:pic>
        <p:nvPicPr>
          <p:cNvPr id="5" name="圖片 4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541" y="2708920"/>
            <a:ext cx="2853283" cy="4104456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2484438" y="476250"/>
            <a:ext cx="6453187" cy="5429250"/>
          </a:xfrm>
        </p:spPr>
        <p:txBody>
          <a:bodyPr/>
          <a:lstStyle/>
          <a:p>
            <a:pPr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chemeClr val="tx1"/>
                </a:solidFill>
              </a:rPr>
              <a:t>神聖的導師！</a:t>
            </a:r>
          </a:p>
          <a:p>
            <a:pPr marL="182563" indent="1588"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zh-TW" altLang="zh-TW" sz="4800" dirty="0" smtClean="0"/>
              <a:t>願我不求他人的安慰，只求安慰他人；</a:t>
            </a:r>
          </a:p>
          <a:p>
            <a:pPr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chemeClr val="tx1"/>
                </a:solidFill>
              </a:rPr>
              <a:t>不求他人的諒解，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chemeClr val="tx1"/>
                </a:solidFill>
              </a:rPr>
              <a:t>只求諒解他人；</a:t>
            </a:r>
          </a:p>
          <a:p>
            <a:pPr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zh-TW" altLang="zh-TW" sz="4800" dirty="0" smtClean="0"/>
              <a:t>不求他人的愛護，</a:t>
            </a:r>
            <a:endParaRPr lang="en-US" altLang="zh-TW" sz="4800" dirty="0" smtClean="0"/>
          </a:p>
          <a:p>
            <a:pPr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zh-TW" altLang="zh-TW" sz="4800" dirty="0" smtClean="0"/>
              <a:t>只求愛護他人；</a:t>
            </a:r>
          </a:p>
          <a:p>
            <a:pPr>
              <a:spcBef>
                <a:spcPts val="1200"/>
              </a:spcBef>
              <a:buClrTx/>
              <a:buFont typeface="Wingdings 2" pitchFamily="18" charset="2"/>
              <a:buNone/>
              <a:defRPr/>
            </a:pPr>
            <a:endParaRPr lang="zh-TW" altLang="en-US" sz="4800" dirty="0">
              <a:solidFill>
                <a:schemeClr val="tx1"/>
              </a:solidFill>
            </a:endParaRPr>
          </a:p>
        </p:txBody>
      </p:sp>
      <p:pic>
        <p:nvPicPr>
          <p:cNvPr id="5" name="圖片 4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541" y="2708920"/>
            <a:ext cx="2853283" cy="4104456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2484438" y="476250"/>
            <a:ext cx="6453187" cy="54292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chemeClr val="tx1"/>
                </a:solidFill>
              </a:rPr>
              <a:t>因為只有在施予中，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chemeClr val="tx1"/>
                </a:solidFill>
              </a:rPr>
              <a:t>我們有所收穫；</a:t>
            </a:r>
          </a:p>
          <a:p>
            <a:pPr>
              <a:buFont typeface="Wingdings 2" pitchFamily="18" charset="2"/>
              <a:buNone/>
              <a:defRPr/>
            </a:pPr>
            <a:r>
              <a:rPr lang="zh-TW" altLang="zh-TW" sz="4800" dirty="0" smtClean="0"/>
              <a:t>在寬恕時，</a:t>
            </a:r>
            <a:endParaRPr lang="en-US" altLang="zh-TW" sz="4800" dirty="0" smtClean="0"/>
          </a:p>
          <a:p>
            <a:pPr>
              <a:buFont typeface="Wingdings 2" pitchFamily="18" charset="2"/>
              <a:buNone/>
              <a:defRPr/>
            </a:pPr>
            <a:r>
              <a:rPr lang="zh-TW" altLang="zh-TW" sz="4800" dirty="0" smtClean="0"/>
              <a:t>我們得到寬恕；</a:t>
            </a:r>
          </a:p>
          <a:p>
            <a:pPr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chemeClr val="tx1"/>
                </a:solidFill>
              </a:rPr>
              <a:t>在死亡時，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chemeClr val="tx1"/>
                </a:solidFill>
              </a:rPr>
              <a:t>我們生於永恒。</a:t>
            </a:r>
            <a:endParaRPr lang="en-US" altLang="zh-TW" sz="4800" dirty="0" smtClean="0">
              <a:solidFill>
                <a:schemeClr val="tx1"/>
              </a:solidFill>
            </a:endParaRPr>
          </a:p>
          <a:p>
            <a:pPr indent="2682875">
              <a:buFont typeface="Wingdings 2" pitchFamily="18" charset="2"/>
              <a:buNone/>
              <a:defRPr/>
            </a:pPr>
            <a:r>
              <a:rPr lang="zh-TW" altLang="zh-TW" sz="4800" dirty="0" smtClean="0">
                <a:solidFill>
                  <a:srgbClr val="FF0000"/>
                </a:solidFill>
              </a:rPr>
              <a:t>阿們！</a:t>
            </a:r>
          </a:p>
          <a:p>
            <a:pPr>
              <a:spcBef>
                <a:spcPts val="1200"/>
              </a:spcBef>
              <a:buClrTx/>
              <a:buFont typeface="Wingdings 2" pitchFamily="18" charset="2"/>
              <a:buNone/>
              <a:defRPr/>
            </a:pPr>
            <a:endParaRPr lang="zh-TW" altLang="en-US" sz="4800" dirty="0">
              <a:solidFill>
                <a:schemeClr val="tx1"/>
              </a:solidFill>
            </a:endParaRPr>
          </a:p>
        </p:txBody>
      </p:sp>
      <p:pic>
        <p:nvPicPr>
          <p:cNvPr id="5" name="圖片 4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541" y="2708920"/>
            <a:ext cx="2853283" cy="4104456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五、</a:t>
            </a:r>
            <a:r>
              <a:rPr lang="zh-TW" altLang="zh-TW" dirty="0" smtClean="0"/>
              <a:t>祈福禱文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184150" indent="0">
              <a:buNone/>
            </a:pPr>
            <a:r>
              <a:rPr lang="zh-TW" altLang="zh-TW" sz="4800" dirty="0" smtClean="0"/>
              <a:t>主</a:t>
            </a:r>
            <a:r>
              <a:rPr lang="zh-TW" altLang="zh-TW" sz="4800" dirty="0"/>
              <a:t>禮</a:t>
            </a:r>
            <a:r>
              <a:rPr lang="zh-TW" altLang="zh-TW" sz="4800" dirty="0" smtClean="0"/>
              <a:t>：</a:t>
            </a:r>
            <a:endParaRPr lang="en-US" altLang="zh-TW" sz="4800" dirty="0" smtClean="0"/>
          </a:p>
          <a:p>
            <a:pPr marL="184150" indent="0">
              <a:buNone/>
            </a:pPr>
            <a:r>
              <a:rPr lang="zh-TW" altLang="zh-TW" sz="4800" dirty="0" smtClean="0"/>
              <a:t>現在</a:t>
            </a:r>
            <a:r>
              <a:rPr lang="zh-TW" altLang="zh-TW" sz="4800" dirty="0"/>
              <a:t>我們同心合意，把所有為國為民的祈禱與期盼，都融合在耶穌基督教導我們的祈禱文中，向天主祈求：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6277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324544" y="-232867"/>
            <a:ext cx="9468544" cy="4525963"/>
          </a:xfrm>
        </p:spPr>
        <p:txBody>
          <a:bodyPr/>
          <a:lstStyle/>
          <a:p>
            <a:pPr marL="184150" indent="0" algn="ctr">
              <a:buNone/>
            </a:pPr>
            <a:endParaRPr lang="en-US" altLang="zh-TW" sz="4000" dirty="0" smtClean="0"/>
          </a:p>
          <a:p>
            <a:pPr marL="184150" indent="0" algn="ctr">
              <a:buNone/>
            </a:pPr>
            <a:r>
              <a:rPr lang="zh-TW" altLang="en-US" sz="4000" dirty="0" smtClean="0"/>
              <a:t>我們</a:t>
            </a:r>
            <a:r>
              <a:rPr lang="zh-TW" altLang="en-US" sz="4000" dirty="0"/>
              <a:t>的天父 祢在</a:t>
            </a:r>
            <a:r>
              <a:rPr lang="zh-TW" altLang="en-US" sz="4000" dirty="0" smtClean="0"/>
              <a:t>天上</a:t>
            </a:r>
            <a:endParaRPr lang="en-US" altLang="zh-TW" sz="4000" dirty="0" smtClean="0"/>
          </a:p>
          <a:p>
            <a:pPr marL="184150" indent="0" algn="ctr">
              <a:buNone/>
            </a:pPr>
            <a:r>
              <a:rPr lang="zh-TW" altLang="en-US" sz="4000" dirty="0" smtClean="0"/>
              <a:t> </a:t>
            </a:r>
            <a:r>
              <a:rPr lang="zh-TW" altLang="en-US" sz="4000" dirty="0"/>
              <a:t>願祢的名 受顯揚</a:t>
            </a:r>
          </a:p>
          <a:p>
            <a:pPr marL="184150" indent="0" algn="ctr">
              <a:buNone/>
            </a:pPr>
            <a:r>
              <a:rPr lang="zh-TW" altLang="en-US" sz="4000" dirty="0"/>
              <a:t>祢的國來臨 祢的</a:t>
            </a:r>
            <a:r>
              <a:rPr lang="zh-TW" altLang="en-US" sz="4000" dirty="0" smtClean="0"/>
              <a:t>旨意</a:t>
            </a:r>
            <a:endParaRPr lang="en-US" altLang="zh-TW" sz="4000" dirty="0" smtClean="0"/>
          </a:p>
          <a:p>
            <a:pPr marL="184150" indent="0" algn="ctr">
              <a:buNone/>
            </a:pPr>
            <a:r>
              <a:rPr lang="zh-TW" altLang="en-US" sz="4000" dirty="0" smtClean="0"/>
              <a:t>奉行</a:t>
            </a:r>
            <a:r>
              <a:rPr lang="zh-TW" altLang="en-US" sz="4000" dirty="0"/>
              <a:t>人間 </a:t>
            </a:r>
            <a:r>
              <a:rPr lang="zh-TW" altLang="it-IT" sz="4000" dirty="0"/>
              <a:t>如在天上</a:t>
            </a:r>
          </a:p>
          <a:p>
            <a:pPr marL="184150" indent="0" algn="ctr">
              <a:buNone/>
            </a:pPr>
            <a:r>
              <a:rPr lang="zh-TW" altLang="it-IT" sz="4000" dirty="0"/>
              <a:t>求祢今天 賞給我們 所需要的 日用食糧</a:t>
            </a:r>
          </a:p>
          <a:p>
            <a:pPr marL="184150" indent="0" algn="ctr">
              <a:buNone/>
            </a:pPr>
            <a:r>
              <a:rPr lang="zh-TW" altLang="it-IT" sz="4000" dirty="0"/>
              <a:t>求祢寬恕 我們的罪 如同我們 寬恕別人</a:t>
            </a:r>
          </a:p>
          <a:p>
            <a:pPr marL="184150" indent="0" algn="ctr">
              <a:buNone/>
            </a:pPr>
            <a:r>
              <a:rPr lang="zh-TW" altLang="it-IT" sz="4000" dirty="0"/>
              <a:t>勿讓我們 陷於誘惑 但救我們 免於兇惡</a:t>
            </a:r>
            <a:endParaRPr lang="zh-TW" altLang="en-US" sz="4000" dirty="0"/>
          </a:p>
          <a:p>
            <a:pPr marL="184150" indent="0" algn="ctr">
              <a:buNone/>
            </a:pPr>
            <a:r>
              <a:rPr lang="zh-TW" altLang="zh-TW" sz="4000" dirty="0"/>
              <a:t>阿 們 阿 們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8565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嘉年華會</Template>
  <TotalTime>213</TotalTime>
  <Words>319</Words>
  <Application>Microsoft Office PowerPoint</Application>
  <PresentationFormat>如螢幕大小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Carnival</vt:lpstr>
      <vt:lpstr>一、進場曲(奇異恩典)</vt:lpstr>
      <vt:lpstr>三、全體頌禱 聖方濟和平禱詞</vt:lpstr>
      <vt:lpstr>主啊！讓我做祢的工具， 去締造和平：</vt:lpstr>
      <vt:lpstr>PowerPoint 簡報</vt:lpstr>
      <vt:lpstr>PowerPoint 簡報</vt:lpstr>
      <vt:lpstr>PowerPoint 簡報</vt:lpstr>
      <vt:lpstr>PowerPoint 簡報</vt:lpstr>
      <vt:lpstr>五、祈福禱文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32</cp:revision>
  <dcterms:created xsi:type="dcterms:W3CDTF">2011-11-26T10:05:26Z</dcterms:created>
  <dcterms:modified xsi:type="dcterms:W3CDTF">2020-07-20T08:16:40Z</dcterms:modified>
</cp:coreProperties>
</file>