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9" r:id="rId2"/>
    <p:sldMasterId id="2147483693" r:id="rId3"/>
    <p:sldMasterId id="2147483719" r:id="rId4"/>
  </p:sldMasterIdLst>
  <p:notesMasterIdLst>
    <p:notesMasterId r:id="rId80"/>
  </p:notesMasterIdLst>
  <p:sldIdLst>
    <p:sldId id="339" r:id="rId5"/>
    <p:sldId id="336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58" r:id="rId15"/>
    <p:sldId id="267" r:id="rId16"/>
    <p:sldId id="268" r:id="rId17"/>
    <p:sldId id="270" r:id="rId18"/>
    <p:sldId id="269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9" r:id="rId37"/>
    <p:sldId id="290" r:id="rId38"/>
    <p:sldId id="291" r:id="rId39"/>
    <p:sldId id="292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40" r:id="rId57"/>
    <p:sldId id="311" r:id="rId58"/>
    <p:sldId id="312" r:id="rId59"/>
    <p:sldId id="313" r:id="rId60"/>
    <p:sldId id="314" r:id="rId61"/>
    <p:sldId id="315" r:id="rId62"/>
    <p:sldId id="316" r:id="rId63"/>
    <p:sldId id="327" r:id="rId64"/>
    <p:sldId id="322" r:id="rId65"/>
    <p:sldId id="323" r:id="rId66"/>
    <p:sldId id="324" r:id="rId67"/>
    <p:sldId id="325" r:id="rId68"/>
    <p:sldId id="326" r:id="rId69"/>
    <p:sldId id="318" r:id="rId70"/>
    <p:sldId id="319" r:id="rId71"/>
    <p:sldId id="320" r:id="rId72"/>
    <p:sldId id="321" r:id="rId73"/>
    <p:sldId id="328" r:id="rId74"/>
    <p:sldId id="329" r:id="rId75"/>
    <p:sldId id="331" r:id="rId76"/>
    <p:sldId id="332" r:id="rId77"/>
    <p:sldId id="333" r:id="rId78"/>
    <p:sldId id="335" r:id="rId7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9" autoAdjust="0"/>
  </p:normalViewPr>
  <p:slideViewPr>
    <p:cSldViewPr>
      <p:cViewPr>
        <p:scale>
          <a:sx n="113" d="100"/>
          <a:sy n="113" d="100"/>
        </p:scale>
        <p:origin x="-150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3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tableStyles" Target="tableStyles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viewProps" Target="view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78895-57B9-4BC2-9EE1-1DBB1ED0BA39}" type="datetimeFigureOut">
              <a:rPr lang="zh-TW" altLang="en-US" smtClean="0"/>
              <a:t>2020/7/20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93D2D-49B0-40FC-8F3E-FDDEF68DC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5689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fld id="{93ACD73F-D7D8-45F0-8C42-EECE2A6AA9F3}" type="slidenum">
              <a:rPr lang="zh-TW" altLang="en-US" sz="1200">
                <a:solidFill>
                  <a:prstClr val="black"/>
                </a:solidFill>
                <a:ea typeface="新細明體" pitchFamily="18" charset="-120"/>
              </a:rPr>
              <a:pPr eaLnBrk="1" hangingPunct="1"/>
              <a:t>7</a:t>
            </a:fld>
            <a:endParaRPr lang="en-US" altLang="zh-TW" sz="1200">
              <a:solidFill>
                <a:prstClr val="black"/>
              </a:solidFill>
              <a:ea typeface="新細明體" pitchFamily="18" charset="-120"/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fld id="{B3531C78-2F08-4DFF-882E-38682601A56B}" type="slidenum">
              <a:rPr lang="zh-TW" altLang="en-US" sz="1200">
                <a:solidFill>
                  <a:prstClr val="black"/>
                </a:solidFill>
                <a:ea typeface="新細明體" pitchFamily="18" charset="-120"/>
              </a:rPr>
              <a:pPr eaLnBrk="1" hangingPunct="1"/>
              <a:t>8</a:t>
            </a:fld>
            <a:endParaRPr lang="en-US" altLang="zh-TW" sz="1200">
              <a:solidFill>
                <a:prstClr val="black"/>
              </a:solidFill>
              <a:ea typeface="新細明體" pitchFamily="18" charset="-12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fld id="{C2D1D5CA-A110-4E9B-A43B-F8CCBF251292}" type="slidenum">
              <a:rPr lang="zh-TW" altLang="en-US" sz="1200">
                <a:solidFill>
                  <a:prstClr val="black"/>
                </a:solidFill>
                <a:ea typeface="新細明體" pitchFamily="18" charset="-120"/>
              </a:rPr>
              <a:pPr eaLnBrk="1" hangingPunct="1"/>
              <a:t>9</a:t>
            </a:fld>
            <a:endParaRPr lang="en-US" altLang="zh-TW" sz="1200">
              <a:solidFill>
                <a:prstClr val="black"/>
              </a:solidFill>
              <a:ea typeface="新細明體" pitchFamily="18" charset="-120"/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+內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904656"/>
          </a:xfrm>
        </p:spPr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778249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3771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38700" y="1676400"/>
            <a:ext cx="3771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77538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63395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783847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163486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49193575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9244504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511622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6550" y="381000"/>
            <a:ext cx="1924050" cy="6096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381000"/>
            <a:ext cx="5619750" cy="60960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198611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534400" cy="5334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828800" y="914400"/>
            <a:ext cx="3581400" cy="5638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562600" y="914400"/>
            <a:ext cx="3581400" cy="5638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0" y="6705600"/>
            <a:ext cx="19050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 sz="400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705600"/>
            <a:ext cx="28956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 sz="400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239000" y="6705600"/>
            <a:ext cx="19050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1B4FFD86-5E3B-4ED0-9212-404806951E41}" type="slidenum">
              <a:rPr kumimoji="1" lang="zh-TW" altLang="en-US" sz="40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sz="400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858165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687952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內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107504" y="116632"/>
            <a:ext cx="8928992" cy="6624736"/>
          </a:xfrm>
        </p:spPr>
        <p:txBody>
          <a:bodyPr/>
          <a:lstStyle>
            <a:lvl1pPr marL="0" indent="0" algn="l">
              <a:buNone/>
              <a:defRPr>
                <a:solidFill>
                  <a:srgbClr val="0000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內文樣式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710300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>
              <a:solidFill>
                <a:srgbClr val="000000"/>
              </a:solidFill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>
              <a:solidFill>
                <a:srgbClr val="000000"/>
              </a:solidFill>
            </a:endParaRPr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r"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fld id="{B4297726-B007-4A24-AD3E-79609BDF040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01567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fld id="{C4D5CF9C-F0EC-48CF-BCE2-156DDDBBCD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76164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fld id="{7390735F-3D5F-47F8-854D-06875F41DD8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46544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fld id="{78A57224-A276-4AF9-A894-4052785B4B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8243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fld id="{91E7FF60-0552-4425-8D1D-D20877AD72C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23965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fld id="{5FC31E6F-6A5D-4D8B-B9A7-3FD2B4EE7C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50114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fld id="{D35C3C16-0728-4F44-B910-B42BCA38CA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91864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fld id="{B8244E21-4F94-45B9-B5DC-ED93B91E0E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86100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fld id="{F502A3E8-AEB1-47E7-9DA5-A668BBC234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65828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fld id="{233D5B52-4E05-44FB-8E33-54ADDE89C3B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262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 b="1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4400" b="1">
                <a:latin typeface="微軟正黑體" pitchFamily="34" charset="-120"/>
                <a:ea typeface="微軟正黑體" pitchFamily="34" charset="-12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52218064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標楷體" pitchFamily="65" charset="-120"/>
              </a:defRPr>
            </a:lvl1pPr>
          </a:lstStyle>
          <a:p>
            <a:pPr>
              <a:defRPr/>
            </a:pPr>
            <a:fld id="{1DBC966A-B8B6-43F7-9B9E-E064A5CE8A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14795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TW" altLang="en-US" sz="4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TW" altLang="en-US" sz="4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TW" altLang="en-US" sz="4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TW" altLang="en-US" sz="4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TW" altLang="en-US" sz="40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TW" altLang="en-US" sz="40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TW" altLang="en-US" sz="40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9994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994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TW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TW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174B0E2-C87A-4334-9EB6-A9E286B68B18}" type="slidenum">
              <a:rPr lang="zh-TW" alt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996963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D4E2E-68CF-49C7-A5E0-BE7F60493E02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826745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48F46-7CC4-44B6-9D0E-59FA4FE81EAF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218674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553AB-DC3B-43AB-AE1B-9F48C2EC101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830510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D9194-C4FF-4ED7-BEE2-BEA43A8D99E2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861003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03FFE-0D58-4FBB-AC02-57AC7D021E99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689006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C52C6-CD3A-47FB-9939-4CDD293DFBF2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412315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D8E4A-7D55-4EB6-A91E-04F905DBDBB1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366640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F7334-8076-4079-88DE-D503F4F11CA0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00769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7398D-94B1-4AE0-83E7-6C9F377B878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8754071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789D1-C716-4A18-A960-271974205727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869817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71937-3ED9-484A-9154-D9C2B42B6BAE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11578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6676C-D13B-48DC-AF2A-BF810E8F094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83382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760640"/>
          </a:xfrm>
        </p:spPr>
        <p:txBody>
          <a:bodyPr/>
          <a:lstStyle>
            <a:lvl1pPr algn="l">
              <a:defRPr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9698A-BEB6-4E9D-838F-2192D34A85B2}" type="datetimeFigureOut">
              <a:rPr lang="zh-TW" altLang="en-US" smtClean="0"/>
              <a:t>2020/7/20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418E6A-8D3A-4011-A2A7-8EFCC3147E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745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 b="1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4400" b="1">
                <a:latin typeface="微軟正黑體" pitchFamily="34" charset="-120"/>
                <a:ea typeface="微軟正黑體" pitchFamily="34" charset="-12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25726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381989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16280705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alphaModFix amt="8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67544" y="130622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79512" y="980728"/>
            <a:ext cx="8784976" cy="5616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2355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49" r:id="rId2"/>
    <p:sldLayoutId id="2147483678" r:id="rId3"/>
    <p:sldLayoutId id="2147483705" r:id="rId4"/>
    <p:sldLayoutId id="2147483706" r:id="rId5"/>
    <p:sldLayoutId id="2147483731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48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DRLC03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810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76400"/>
            <a:ext cx="7696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283562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Freestyle Script" pitchFamily="66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Freestyle Script" pitchFamily="66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Freestyle Script" pitchFamily="66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Freestyle Script" pitchFamily="66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Freestyle Script" pitchFamily="66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Freestyle Script" pitchFamily="66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Freestyle Script" pitchFamily="66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Freestyle Script" pitchFamily="66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4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4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4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3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3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3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3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3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3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>
                <a:solidFill>
                  <a:srgbClr val="000000"/>
                </a:solidFill>
                <a:latin typeface="+mj-lt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000000"/>
                </a:solidFill>
                <a:latin typeface="+mj-lt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/>
          </a:p>
        </p:txBody>
      </p:sp>
      <p:sp>
        <p:nvSpPr>
          <p:cNvPr id="3450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000000"/>
                </a:solidFill>
                <a:latin typeface="+mj-lt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F890BD-C015-4654-9387-4B2D3AFBA625}" type="slidenum">
              <a:rPr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/>
          </a:p>
        </p:txBody>
      </p:sp>
      <p:sp>
        <p:nvSpPr>
          <p:cNvPr id="34509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>
              <a:solidFill>
                <a:srgbClr val="000000"/>
              </a:solidFill>
            </a:endParaRPr>
          </a:p>
        </p:txBody>
      </p:sp>
      <p:sp>
        <p:nvSpPr>
          <p:cNvPr id="34509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998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kumimoji="1"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kumimoji="1"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40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99840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99840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99840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99840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99840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99840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841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400"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9841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9841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  <a:ea typeface="+mn-ea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2BD7B096-32F6-43E3-8A9D-6F5B8183C83C}" type="slidenum">
              <a:rPr lang="zh-TW" altLang="en-US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00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7340" y="188640"/>
            <a:ext cx="6400800" cy="1219200"/>
          </a:xfrm>
        </p:spPr>
        <p:txBody>
          <a:bodyPr/>
          <a:lstStyle/>
          <a:p>
            <a:pPr algn="l" eaLnBrk="1" hangingPunct="1">
              <a:defRPr/>
            </a:pPr>
            <a:r>
              <a:rPr lang="zh-TW" altLang="en-US" sz="6000" b="1" dirty="0" smtClean="0">
                <a:ea typeface="標楷體" pitchFamily="65" charset="-120"/>
              </a:rPr>
              <a:t>提醒您．．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7824" y="1268413"/>
            <a:ext cx="5851375" cy="449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5500" b="1" dirty="0" smtClean="0">
                <a:ea typeface="標楷體" pitchFamily="65" charset="-120"/>
              </a:rPr>
              <a:t>　　感恩祈福彌撒即將開始，請將您的手機調為靜音或振動，並請在禮儀中輕聲細語。</a:t>
            </a: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zh-TW" altLang="en-US" sz="5500" b="1" dirty="0" smtClean="0">
                <a:ea typeface="標楷體" pitchFamily="65" charset="-120"/>
              </a:rPr>
              <a:t>謝謝您的合作！</a:t>
            </a:r>
          </a:p>
        </p:txBody>
      </p:sp>
      <p:pic>
        <p:nvPicPr>
          <p:cNvPr id="4" name="Picture 3" descr="CAND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08920"/>
            <a:ext cx="2649538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32285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TW" sz="7600" dirty="0" smtClean="0">
                <a:ea typeface="標楷體" pitchFamily="65" charset="-120"/>
              </a:rPr>
              <a:t/>
            </a:r>
            <a:br>
              <a:rPr lang="en-US" altLang="zh-TW" sz="7600" dirty="0" smtClean="0">
                <a:ea typeface="標楷體" pitchFamily="65" charset="-120"/>
              </a:rPr>
            </a:br>
            <a:endParaRPr lang="en-US" altLang="zh-TW" sz="7600" dirty="0" smtClean="0">
              <a:ea typeface="標楷體" pitchFamily="65" charset="-120"/>
            </a:endParaRPr>
          </a:p>
        </p:txBody>
      </p:sp>
      <p:sp>
        <p:nvSpPr>
          <p:cNvPr id="60419" name="Text Box 6"/>
          <p:cNvSpPr txBox="1">
            <a:spLocks noChangeArrowheads="1"/>
          </p:cNvSpPr>
          <p:nvPr/>
        </p:nvSpPr>
        <p:spPr bwMode="auto">
          <a:xfrm>
            <a:off x="1763713" y="188913"/>
            <a:ext cx="6192837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8000" b="1">
                <a:solidFill>
                  <a:srgbClr val="0000FF"/>
                </a:solidFill>
                <a:latin typeface="Arial" pitchFamily="34" charset="0"/>
              </a:rPr>
              <a:t>求主垂憐經</a:t>
            </a:r>
          </a:p>
        </p:txBody>
      </p:sp>
      <p:sp>
        <p:nvSpPr>
          <p:cNvPr id="60420" name="Text Box 7"/>
          <p:cNvSpPr txBox="1">
            <a:spLocks noChangeArrowheads="1"/>
          </p:cNvSpPr>
          <p:nvPr/>
        </p:nvSpPr>
        <p:spPr bwMode="auto">
          <a:xfrm>
            <a:off x="755650" y="2060575"/>
            <a:ext cx="8748713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8000" b="1">
                <a:solidFill>
                  <a:srgbClr val="000000"/>
                </a:solidFill>
                <a:latin typeface="微軟正黑體" pitchFamily="34" charset="-120"/>
              </a:rPr>
              <a:t>上主！求祢垂憐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8000" b="1">
                <a:solidFill>
                  <a:srgbClr val="000000"/>
                </a:solidFill>
                <a:latin typeface="微軟正黑體" pitchFamily="34" charset="-120"/>
              </a:rPr>
              <a:t>基督！求祢垂憐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8000" b="1">
                <a:solidFill>
                  <a:srgbClr val="000000"/>
                </a:solidFill>
                <a:latin typeface="微軟正黑體" pitchFamily="34" charset="-120"/>
              </a:rPr>
              <a:t>上主！求祢垂憐</a:t>
            </a:r>
          </a:p>
        </p:txBody>
      </p:sp>
    </p:spTree>
    <p:extLst>
      <p:ext uri="{BB962C8B-B14F-4D97-AF65-F5344CB8AC3E}">
        <p14:creationId xmlns:p14="http://schemas.microsoft.com/office/powerpoint/2010/main" val="1177721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/>
              <a:t>集禱經</a:t>
            </a:r>
            <a:r>
              <a:rPr lang="zh-TW" altLang="zh-TW" dirty="0" smtClean="0">
                <a:effectLst/>
              </a:rPr>
              <a:t> </a:t>
            </a:r>
            <a:r>
              <a:rPr lang="en-US" altLang="zh-TW" dirty="0"/>
              <a:t>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zh-TW" dirty="0"/>
              <a:t>主禮：請大家祈禱</a:t>
            </a:r>
            <a:r>
              <a:rPr lang="zh-TW" altLang="zh-TW" dirty="0" smtClean="0"/>
              <a:t>。</a:t>
            </a:r>
            <a:endParaRPr lang="zh-TW" altLang="zh-TW" dirty="0"/>
          </a:p>
          <a:p>
            <a:r>
              <a:rPr lang="zh-TW" altLang="zh-TW" dirty="0"/>
              <a:t>　　上主，祢曾使聖女路濟亞為祢光榮殉道，求祢因她的轉禱，激發我們為信仰作證的熱忱，使我們現世慶祝她的節日，將來也能與她共享永生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以上</a:t>
            </a:r>
            <a:r>
              <a:rPr lang="zh-TW" altLang="zh-TW" dirty="0"/>
              <a:t>所求，是靠祢的子，我們的主、天主、耶穌基督，祂和祢及聖神，永生永王。</a:t>
            </a:r>
          </a:p>
          <a:p>
            <a:r>
              <a:rPr lang="zh-TW" altLang="zh-TW" dirty="0"/>
              <a:t>信友：阿們。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407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Aft>
                <a:spcPts val="0"/>
              </a:spcAft>
            </a:pPr>
            <a:r>
              <a:rPr lang="zh-TW" altLang="zh-TW" kern="100" spc="100" dirty="0">
                <a:solidFill>
                  <a:srgbClr val="000000"/>
                </a:solidFill>
                <a:latin typeface="細明體"/>
                <a:ea typeface="微軟正黑體"/>
                <a:cs typeface="Times New Roman"/>
              </a:rPr>
              <a:t>聖道禮儀</a:t>
            </a:r>
            <a:endParaRPr lang="zh-TW" altLang="zh-TW" sz="3600" kern="100" dirty="0" smtClean="0">
              <a:effectLst/>
              <a:latin typeface="細明體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zh-TW" altLang="zh-TW" kern="100" spc="100" dirty="0">
                <a:solidFill>
                  <a:srgbClr val="000000"/>
                </a:solidFill>
                <a:latin typeface="細明體"/>
                <a:ea typeface="微軟正黑體"/>
                <a:cs typeface="Times New Roman"/>
              </a:rPr>
              <a:t>讀經一</a:t>
            </a:r>
            <a:r>
              <a:rPr lang="zh-TW" altLang="zh-TW" kern="100" dirty="0" smtClean="0">
                <a:effectLst/>
                <a:latin typeface="細明體"/>
                <a:ea typeface="微軟正黑體"/>
                <a:cs typeface="Times New Roman"/>
              </a:rPr>
              <a:t>（厄里亞還要再來。）</a:t>
            </a:r>
            <a:r>
              <a:rPr lang="en-US" altLang="zh-TW" kern="100" dirty="0" smtClean="0">
                <a:effectLst/>
                <a:latin typeface="細明體"/>
                <a:ea typeface="微軟正黑體"/>
                <a:cs typeface="Times New Roman"/>
              </a:rPr>
              <a:t/>
            </a:r>
            <a:br>
              <a:rPr lang="en-US" altLang="zh-TW" kern="100" dirty="0" smtClean="0">
                <a:effectLst/>
                <a:latin typeface="細明體"/>
                <a:ea typeface="微軟正黑體"/>
                <a:cs typeface="Times New Roman"/>
              </a:rPr>
            </a:br>
            <a:endParaRPr lang="zh-TW" altLang="zh-TW" sz="3600" kern="100" dirty="0" smtClean="0">
              <a:effectLst/>
              <a:latin typeface="細明體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zh-TW" altLang="zh-TW" kern="100" dirty="0" smtClean="0">
                <a:effectLst/>
                <a:latin typeface="Times New Roman"/>
                <a:ea typeface="微軟正黑體"/>
              </a:rPr>
              <a:t>恭讀德訓篇　</a:t>
            </a:r>
            <a:r>
              <a:rPr lang="en-US" altLang="zh-TW" kern="100" dirty="0" smtClean="0">
                <a:effectLst/>
                <a:latin typeface="Times New Roman"/>
                <a:ea typeface="微軟正黑體"/>
              </a:rPr>
              <a:t>48: 1-4, 9-11</a:t>
            </a:r>
            <a:endParaRPr lang="zh-TW" altLang="zh-TW" sz="3600" kern="100" dirty="0" smtClean="0">
              <a:effectLst/>
              <a:latin typeface="Times New Roman"/>
              <a:ea typeface="新細明體"/>
            </a:endParaRPr>
          </a:p>
          <a:p>
            <a:pPr algn="just">
              <a:spcAft>
                <a:spcPts val="0"/>
              </a:spcAft>
            </a:pPr>
            <a:r>
              <a:rPr lang="zh-TW" altLang="zh-TW" kern="100" dirty="0" smtClean="0">
                <a:effectLst/>
                <a:latin typeface="細明體"/>
                <a:ea typeface="微軟正黑體"/>
                <a:cs typeface="Times New Roman"/>
              </a:rPr>
              <a:t>　　當時，興起了一位激烈如火的先知厄里亞，他的言辭熾熱如火炬。他使人民遭遇饑荒，因他嫉惡如仇，使人民的數目大減，他因上主的一句話，關閉了蒼天；同樣，他也三次使火下降。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2776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just">
              <a:spcAft>
                <a:spcPts val="0"/>
              </a:spcAft>
            </a:pPr>
            <a:r>
              <a:rPr lang="zh-TW" altLang="zh-TW" kern="100" dirty="0" smtClean="0">
                <a:effectLst/>
                <a:latin typeface="細明體"/>
                <a:ea typeface="微軟正黑體"/>
                <a:cs typeface="Times New Roman"/>
              </a:rPr>
              <a:t>啊，厄里亞！因你的奇跡，你是多麼榮耀！誰能自誇與你相似？你乘著火馬車，被火旋風捲去；你受命隨時備妥，為在上主發怒以前，平息上主的義怒，為使父親的心轉向兒子，為使雅各伯的各支派恢復舊觀。看見你的人，和安眠於愛的人，是有福的！</a:t>
            </a:r>
            <a:r>
              <a:rPr lang="zh-TW" altLang="zh-TW" kern="100" spc="100" dirty="0" smtClean="0">
                <a:effectLst/>
                <a:latin typeface="細明體"/>
                <a:ea typeface="微軟正黑體"/>
                <a:cs typeface="Times New Roman"/>
              </a:rPr>
              <a:t>─上主的聖言</a:t>
            </a:r>
            <a:endParaRPr lang="zh-TW" altLang="zh-TW" sz="3600" kern="100" dirty="0" smtClean="0">
              <a:effectLst/>
              <a:latin typeface="細明體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zh-TW" altLang="zh-TW" kern="100" spc="100" dirty="0" smtClean="0">
                <a:solidFill>
                  <a:srgbClr val="000000"/>
                </a:solidFill>
                <a:effectLst/>
                <a:latin typeface="細明體"/>
                <a:ea typeface="微軟正黑體"/>
                <a:cs typeface="Times New Roman"/>
              </a:rPr>
              <a:t>信友：感謝天主。</a:t>
            </a:r>
            <a:endParaRPr lang="zh-TW" altLang="zh-TW" sz="3600" kern="100" dirty="0" smtClean="0">
              <a:effectLst/>
              <a:latin typeface="細明體"/>
              <a:cs typeface="Times New Roman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6587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 smtClean="0"/>
              <a:t>答唱詠 詠</a:t>
            </a:r>
            <a:r>
              <a:rPr lang="en-US" altLang="zh-TW" dirty="0" smtClean="0"/>
              <a:t> 80:2-3,15-16,18-19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答：天主，求祢使我們回心轉意，顯示祢的慈顏，好拯救我們。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156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領</a:t>
            </a:r>
            <a:r>
              <a:rPr lang="en-US" altLang="zh-TW" dirty="0"/>
              <a:t>1</a:t>
            </a:r>
            <a:r>
              <a:rPr lang="zh-TW" altLang="zh-TW" dirty="0"/>
              <a:t>：以色列的牧養者，懇求祢留心細聽，坐於革魯賓之上者，求祢大顯光榮，求祢發顯祢的威能，快來作我們的救星！</a:t>
            </a:r>
          </a:p>
          <a:p>
            <a:endParaRPr lang="en-US" altLang="zh-TW" dirty="0" smtClean="0"/>
          </a:p>
          <a:p>
            <a:r>
              <a:rPr lang="zh-TW" altLang="zh-TW" dirty="0" smtClean="0">
                <a:solidFill>
                  <a:schemeClr val="tx1"/>
                </a:solidFill>
              </a:rPr>
              <a:t>答：天主，求祢使我們回心轉意，顯示祢的慈顏，好拯救我們。</a:t>
            </a:r>
          </a:p>
          <a:p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39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領</a:t>
            </a:r>
            <a:r>
              <a:rPr lang="en-US" altLang="zh-TW" dirty="0" smtClean="0"/>
              <a:t>2</a:t>
            </a:r>
            <a:r>
              <a:rPr lang="zh-TW" altLang="zh-TW" dirty="0" smtClean="0"/>
              <a:t>：萬軍的天主，求祢領我們回去，求祢從高天之上垂視而憐恤！求祢常看顧這葡萄樹，和祢右手種植的園圃，保護祢所培養的小樹。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zh-TW" dirty="0" smtClean="0">
                <a:solidFill>
                  <a:schemeClr val="tx1"/>
                </a:solidFill>
              </a:rPr>
              <a:t>答：天主，求祢使我們回心轉意，顯示祢的慈顏，好拯救我們。</a:t>
            </a:r>
          </a:p>
          <a:p>
            <a:endParaRPr lang="zh-TW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03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dirty="0" smtClean="0"/>
              <a:t>領</a:t>
            </a:r>
            <a:r>
              <a:rPr lang="en-US" altLang="zh-TW" dirty="0" smtClean="0"/>
              <a:t>3</a:t>
            </a:r>
            <a:r>
              <a:rPr lang="zh-TW" altLang="zh-TW" dirty="0" smtClean="0"/>
              <a:t>：願祢右手扶持祢右邊的人。並扶助為祢所堅固的子民！從此，我們再不願意離開祢，賜我們生存，為能傳揚祢名。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zh-TW" dirty="0" smtClean="0">
                <a:solidFill>
                  <a:schemeClr val="tx1"/>
                </a:solidFill>
              </a:rPr>
              <a:t>答：天主，求祢使我們回心轉意，顯示祢的慈顏，好拯救我們。</a:t>
            </a:r>
          </a:p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2023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 smtClean="0"/>
              <a:t>阿肋路亞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領</a:t>
            </a:r>
            <a:r>
              <a:rPr lang="zh-TW" altLang="zh-TW" dirty="0"/>
              <a:t>：阿肋路亞。 眾：阿肋路亞。</a:t>
            </a:r>
          </a:p>
          <a:p>
            <a:endParaRPr lang="en-US" altLang="zh-TW" dirty="0" smtClean="0"/>
          </a:p>
          <a:p>
            <a:r>
              <a:rPr lang="zh-TW" altLang="zh-TW" dirty="0" smtClean="0"/>
              <a:t>領</a:t>
            </a:r>
            <a:r>
              <a:rPr lang="zh-TW" altLang="zh-TW" dirty="0"/>
              <a:t>：你們當預備上主的道路，修直他的途徑！凡有血肉的，都要看見天主的救援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endParaRPr lang="zh-TW" altLang="zh-TW" dirty="0"/>
          </a:p>
          <a:p>
            <a:r>
              <a:rPr lang="zh-TW" altLang="zh-TW" dirty="0"/>
              <a:t>眾：阿肋路亞。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8157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 smtClean="0"/>
              <a:t>福音</a:t>
            </a:r>
            <a:r>
              <a:rPr lang="zh-TW" altLang="zh-TW" sz="2700" dirty="0" smtClean="0"/>
              <a:t>（厄里亞來了，人們卻不承認他。）</a:t>
            </a:r>
            <a:endParaRPr lang="zh-TW" altLang="en-US" sz="2700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執事：願主與你們同在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信</a:t>
            </a:r>
            <a:r>
              <a:rPr lang="zh-TW" altLang="zh-TW" dirty="0"/>
              <a:t>友：也與你的心靈同在。</a:t>
            </a:r>
          </a:p>
          <a:p>
            <a:r>
              <a:rPr lang="zh-TW" altLang="zh-TW" dirty="0"/>
              <a:t>執事：恭讀聖瑪竇</a:t>
            </a:r>
            <a:r>
              <a:rPr lang="zh-TW" altLang="zh-TW" dirty="0" smtClean="0"/>
              <a:t>福音。</a:t>
            </a:r>
            <a:endParaRPr lang="en-US" altLang="zh-TW" dirty="0" smtClean="0"/>
          </a:p>
          <a:p>
            <a:pPr algn="r"/>
            <a:r>
              <a:rPr lang="en-US" altLang="zh-TW" dirty="0" smtClean="0"/>
              <a:t>17:10-13</a:t>
            </a:r>
            <a:endParaRPr lang="zh-TW" altLang="zh-TW" dirty="0"/>
          </a:p>
          <a:p>
            <a:r>
              <a:rPr lang="zh-TW" altLang="zh-TW" dirty="0"/>
              <a:t>信友：主，願光榮歸於祢。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5372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4" descr="C:\Documents and Settings\user\Local Settings\Temporary Internet Files\Content.IE5\OMHVECYP\MP90042760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017"/>
          <a:stretch>
            <a:fillRect/>
          </a:stretch>
        </p:blipFill>
        <p:spPr bwMode="auto">
          <a:xfrm>
            <a:off x="0" y="4508500"/>
            <a:ext cx="91440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標題 1"/>
          <p:cNvSpPr txBox="1">
            <a:spLocks/>
          </p:cNvSpPr>
          <p:nvPr/>
        </p:nvSpPr>
        <p:spPr bwMode="auto">
          <a:xfrm>
            <a:off x="287338" y="1052513"/>
            <a:ext cx="8677275" cy="288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algn="ctr" eaLnBrk="1" hangingPunct="1"/>
            <a:r>
              <a:rPr lang="zh-TW" altLang="zh-TW" sz="6600" b="1" dirty="0">
                <a:solidFill>
                  <a:srgbClr val="006600"/>
                </a:solidFill>
                <a:latin typeface="微軟正黑體" pitchFamily="34" charset="-120"/>
                <a:ea typeface="微軟正黑體" pitchFamily="34" charset="-120"/>
              </a:rPr>
              <a:t>天主教會</a:t>
            </a:r>
            <a:r>
              <a:rPr lang="en-US" altLang="zh-TW" sz="6600" b="1" dirty="0">
                <a:solidFill>
                  <a:srgbClr val="006600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zh-TW" sz="6600" b="1" dirty="0">
                <a:solidFill>
                  <a:srgbClr val="006600"/>
                </a:solidFill>
                <a:latin typeface="微軟正黑體" pitchFamily="34" charset="-120"/>
                <a:ea typeface="微軟正黑體" pitchFamily="34" charset="-120"/>
              </a:rPr>
              <a:t>花蓮教區</a:t>
            </a:r>
            <a:r>
              <a:rPr lang="en-US" altLang="zh-TW" sz="6600" b="1" dirty="0">
                <a:solidFill>
                  <a:srgbClr val="0066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 algn="ctr" eaLnBrk="1" hangingPunct="1">
              <a:spcBef>
                <a:spcPts val="2000"/>
              </a:spcBef>
            </a:pPr>
            <a:r>
              <a:rPr lang="zh-TW" altLang="zh-TW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聖</a:t>
            </a:r>
            <a:r>
              <a:rPr lang="zh-TW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路濟亞</a:t>
            </a:r>
            <a:r>
              <a:rPr lang="zh-TW" altLang="zh-TW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紀念日</a:t>
            </a:r>
            <a:endParaRPr lang="en-US" altLang="zh-TW" sz="6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eaLnBrk="1" hangingPunct="1">
              <a:spcBef>
                <a:spcPts val="2000"/>
              </a:spcBef>
            </a:pPr>
            <a:r>
              <a:rPr lang="zh-TW" altLang="en-US" sz="6000" dirty="0" smtClean="0"/>
              <a:t>暨 </a:t>
            </a:r>
            <a:r>
              <a:rPr lang="zh-TW" altLang="zh-TW" sz="6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祭天</a:t>
            </a:r>
            <a:r>
              <a:rPr lang="zh-TW" altLang="en-US" sz="6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祈福 </a:t>
            </a:r>
            <a:r>
              <a:rPr lang="zh-TW" altLang="zh-TW" sz="48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聯合彌撒</a:t>
            </a:r>
            <a:endParaRPr lang="en-US" altLang="zh-TW" sz="4800" b="1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3953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zh-TW" dirty="0"/>
              <a:t>　　那時候，門徒們問耶穌說：「為什麼經師們說厄里亞應當先來？」耶穌回答說：「厄里亞的確要來，且要重整一切。我告訴祢們：厄里亞已經來了，人們卻認不出他，反而任意對待他。人子也將受他們磨難。」這時，門徒們才明白耶穌這話是指著洗者若翰說的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—</a:t>
            </a:r>
            <a:r>
              <a:rPr lang="zh-TW" altLang="zh-TW" dirty="0" smtClean="0"/>
              <a:t>上</a:t>
            </a:r>
            <a:r>
              <a:rPr lang="zh-TW" altLang="zh-TW" dirty="0"/>
              <a:t>主的聖言。</a:t>
            </a:r>
          </a:p>
          <a:p>
            <a:r>
              <a:rPr lang="zh-TW" altLang="zh-TW" dirty="0"/>
              <a:t>信友：基督，我們讚美祢！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0196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主禮證道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7" name="Picture 3" descr="00兒童們的聖經-59-耶穌召集祂的子民-真福八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68539" y="1412776"/>
            <a:ext cx="5689600" cy="4427538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55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/>
              <a:t>信</a:t>
            </a:r>
            <a:r>
              <a:rPr lang="zh-TW" altLang="zh-TW" dirty="0" smtClean="0"/>
              <a:t>經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zh-TW" dirty="0"/>
              <a:t>　　我信唯一的天主，全能的聖父，天地萬物，無論有形無形，都是祂所創造的。</a:t>
            </a:r>
          </a:p>
          <a:p>
            <a:r>
              <a:rPr lang="zh-TW" altLang="zh-TW" dirty="0"/>
              <a:t>我信唯一的主、耶穌基督、天主的獨生子。祂在萬世之前，由聖父所生。祂是出自天主的天主，出自光明的光明，出自真天主的真天主。祂是聖父所生，而非聖父所造，與聖父同性同體，萬物是藉著祂而造成的。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034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zh-TW" altLang="zh-TW" dirty="0"/>
              <a:t>祂為了我們人類，並為了我們的得救，從天降下。</a:t>
            </a:r>
            <a:r>
              <a:rPr lang="en-US" altLang="zh-TW" dirty="0"/>
              <a:t>(</a:t>
            </a:r>
            <a:r>
              <a:rPr lang="zh-TW" altLang="zh-TW" dirty="0"/>
              <a:t>鞠躬</a:t>
            </a:r>
            <a:r>
              <a:rPr lang="en-US" altLang="zh-TW" dirty="0"/>
              <a:t>)</a:t>
            </a:r>
            <a:r>
              <a:rPr lang="zh-TW" altLang="zh-TW" dirty="0"/>
              <a:t>「祂因聖神由童貞瑪利亞取得肉軀，而成為人」。祂在般雀比拉多執政時，為我們被釘在十字架上，受難而被埋葬。祂正如聖經所載，第三日復活了。祂升了天，坐在聖父的右邊。祂還要光榮地降來，審判生者死者，祂的神國萬世無疆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4453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dirty="0"/>
              <a:t>我信聖神，祂是主及賦予生命者，由聖父聖子所共發。祂和聖父聖子，同受欽崇，同享光榮，祂曾藉先知們發言。</a:t>
            </a:r>
          </a:p>
          <a:p>
            <a:r>
              <a:rPr lang="en-US" altLang="zh-TW" dirty="0"/>
              <a:t> </a:t>
            </a:r>
            <a:r>
              <a:rPr lang="zh-TW" altLang="zh-TW" dirty="0"/>
              <a:t>我信唯一、至聖、至公、從宗徒傳下來的教會。我承認赦罪的聖洗，只有一個。</a:t>
            </a:r>
          </a:p>
          <a:p>
            <a:r>
              <a:rPr lang="zh-TW" altLang="zh-TW" dirty="0"/>
              <a:t>我期待死人的復活，及來世的生命。阿們。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51115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信友禱詞</a:t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zh-TW" dirty="0"/>
              <a:t>主禮：</a:t>
            </a:r>
          </a:p>
          <a:p>
            <a:r>
              <a:rPr lang="zh-TW" altLang="zh-TW" dirty="0"/>
              <a:t>　　親愛的兄弟姊妹：主耶穌曾屈尊就卑降來人間，向窮人宣報福音，治愈破碎的心靈；我們在此塵世懇切祈求祂再度來臨，教導我們施恩行善，並向世人宣報救恩的來臨，祈福於地上的和平與建設祥和的社會，懇求仁慈的天主俯聽我們的禱聲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35918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1.</a:t>
            </a:r>
            <a:r>
              <a:rPr lang="zh-TW" altLang="zh-TW" dirty="0" smtClean="0"/>
              <a:t>領：</a:t>
            </a:r>
            <a:endParaRPr lang="en-US" altLang="zh-TW" dirty="0" smtClean="0"/>
          </a:p>
          <a:p>
            <a:r>
              <a:rPr lang="zh-TW" altLang="zh-TW" dirty="0" smtClean="0"/>
              <a:t>請</a:t>
            </a:r>
            <a:r>
              <a:rPr lang="zh-TW" altLang="zh-TW" dirty="0"/>
              <a:t>為我們的教會祈禱，求主護佑教宗、主教、司鐸神長們在信德和愛德上團結一致、忠貞不貳，為擴展基督的神國努力不懈，引領世人歸向基督君王。我們同聲祈禱</a:t>
            </a:r>
            <a:r>
              <a:rPr lang="zh-TW" altLang="zh-TW" dirty="0" smtClean="0"/>
              <a:t>。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信友：求主俯聽我們。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1348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2.</a:t>
            </a:r>
            <a:r>
              <a:rPr lang="zh-TW" altLang="zh-TW" dirty="0" smtClean="0"/>
              <a:t>領：</a:t>
            </a:r>
            <a:endParaRPr lang="en-US" altLang="zh-TW" dirty="0" smtClean="0"/>
          </a:p>
          <a:p>
            <a:r>
              <a:rPr lang="zh-TW" altLang="zh-TW" dirty="0" smtClean="0"/>
              <a:t>請</a:t>
            </a:r>
            <a:r>
              <a:rPr lang="zh-TW" altLang="zh-TW" dirty="0"/>
              <a:t>為世界和平及全人類祈禱，求主賞賜我們恩寵，摒除權力慾望，消弭一切敵對及仇恨，平息國家與種族之間的衝突。讓我們攜手締造和平的綸音，共同改造世界、重享和平與自由。我們同聲祈禱。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信友：求主俯聽我們。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729070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altLang="zh-TW" dirty="0" smtClean="0"/>
              <a:t>3.</a:t>
            </a:r>
            <a:r>
              <a:rPr lang="zh-TW" altLang="zh-TW" dirty="0" smtClean="0"/>
              <a:t>領：</a:t>
            </a:r>
            <a:endParaRPr lang="en-US" altLang="zh-TW" dirty="0" smtClean="0"/>
          </a:p>
          <a:p>
            <a:pPr lvl="0"/>
            <a:r>
              <a:rPr lang="zh-TW" altLang="zh-TW" dirty="0" smtClean="0"/>
              <a:t>請</a:t>
            </a:r>
            <a:r>
              <a:rPr lang="zh-TW" altLang="zh-TW" dirty="0"/>
              <a:t>為我們的國家社會祈禱，求主使我們全國人民安居樂業、秩序安定，並共同建設和諧康樂的社會文化，進而追求精神生活的真、善、美、聖，奔向世界萬物的真根源。我們同聲祈禱。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信友：求主俯聽我們。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961521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4.</a:t>
            </a:r>
            <a:r>
              <a:rPr lang="zh-TW" altLang="zh-TW" dirty="0" smtClean="0"/>
              <a:t>領：</a:t>
            </a:r>
            <a:endParaRPr lang="en-US" altLang="zh-TW" dirty="0" smtClean="0"/>
          </a:p>
          <a:p>
            <a:r>
              <a:rPr lang="zh-TW" altLang="zh-TW" dirty="0" smtClean="0"/>
              <a:t>請</a:t>
            </a:r>
            <a:r>
              <a:rPr lang="zh-TW" altLang="zh-TW" dirty="0"/>
              <a:t>為我們的政府首長及地方各級人員祈禱，求主恩賜他們按公平正義為人民謀求福址，締造祥和安定的社會基礎，並協同教會建立良好的關係，加速福音的傳播。我們同聲祈禱。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信友：求主俯聽我們。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334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標題 5"/>
          <p:cNvSpPr>
            <a:spLocks noGrp="1"/>
          </p:cNvSpPr>
          <p:nvPr>
            <p:ph type="ctrTitle"/>
          </p:nvPr>
        </p:nvSpPr>
        <p:spPr>
          <a:xfrm>
            <a:off x="760413" y="158750"/>
            <a:ext cx="7772400" cy="1470025"/>
          </a:xfrm>
        </p:spPr>
        <p:txBody>
          <a:bodyPr/>
          <a:lstStyle/>
          <a:p>
            <a:r>
              <a:rPr lang="zh-TW" altLang="en-US" sz="5400" dirty="0" smtClean="0">
                <a:solidFill>
                  <a:srgbClr val="0000FF"/>
                </a:solidFill>
              </a:rPr>
              <a:t>進堂曲</a:t>
            </a:r>
            <a:r>
              <a:rPr lang="en-US" altLang="zh-TW" sz="5400" dirty="0" smtClean="0">
                <a:solidFill>
                  <a:srgbClr val="0000FF"/>
                </a:solidFill>
              </a:rPr>
              <a:t>_</a:t>
            </a:r>
            <a:r>
              <a:rPr lang="zh-TW" altLang="zh-TW" sz="5400" dirty="0" smtClean="0">
                <a:solidFill>
                  <a:srgbClr val="0000FF"/>
                </a:solidFill>
              </a:rPr>
              <a:t>快來至聖默西亞 </a:t>
            </a:r>
            <a:endParaRPr lang="zh-TW" altLang="en-US" sz="5400" dirty="0" smtClean="0">
              <a:solidFill>
                <a:srgbClr val="0000FF"/>
              </a:solidFill>
            </a:endParaRPr>
          </a:p>
        </p:txBody>
      </p:sp>
      <p:sp>
        <p:nvSpPr>
          <p:cNvPr id="53251" name="副標題 6"/>
          <p:cNvSpPr>
            <a:spLocks noGrp="1"/>
          </p:cNvSpPr>
          <p:nvPr>
            <p:ph type="subTitle" idx="1"/>
          </p:nvPr>
        </p:nvSpPr>
        <p:spPr>
          <a:xfrm>
            <a:off x="395288" y="1601788"/>
            <a:ext cx="8748712" cy="5256212"/>
          </a:xfrm>
        </p:spPr>
        <p:txBody>
          <a:bodyPr/>
          <a:lstStyle/>
          <a:p>
            <a:r>
              <a:rPr lang="zh-TW" altLang="zh-TW" sz="6000" dirty="0" smtClean="0"/>
              <a:t>快來至聖默西亞</a:t>
            </a:r>
            <a:endParaRPr lang="en-US" altLang="zh-TW" sz="6000" dirty="0" smtClean="0"/>
          </a:p>
          <a:p>
            <a:r>
              <a:rPr lang="zh-TW" altLang="zh-TW" sz="6000" dirty="0" smtClean="0"/>
              <a:t>速救萬民從天降下</a:t>
            </a:r>
          </a:p>
          <a:p>
            <a:r>
              <a:rPr lang="zh-TW" altLang="zh-TW" sz="6000" dirty="0" smtClean="0"/>
              <a:t>爾為罪人開恩赦</a:t>
            </a:r>
            <a:endParaRPr lang="en-US" altLang="zh-TW" sz="6000" dirty="0" smtClean="0"/>
          </a:p>
          <a:p>
            <a:r>
              <a:rPr lang="zh-TW" altLang="zh-TW" sz="6000" dirty="0" smtClean="0"/>
              <a:t> 快來照此長夜</a:t>
            </a:r>
          </a:p>
        </p:txBody>
      </p:sp>
    </p:spTree>
    <p:extLst>
      <p:ext uri="{BB962C8B-B14F-4D97-AF65-F5344CB8AC3E}">
        <p14:creationId xmlns:p14="http://schemas.microsoft.com/office/powerpoint/2010/main" val="33189084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smtClean="0"/>
              <a:t>5.</a:t>
            </a:r>
            <a:r>
              <a:rPr lang="zh-TW" altLang="zh-TW" dirty="0" smtClean="0"/>
              <a:t>領：</a:t>
            </a:r>
            <a:endParaRPr lang="en-US" altLang="zh-TW" dirty="0" smtClean="0"/>
          </a:p>
          <a:p>
            <a:r>
              <a:rPr lang="zh-TW" altLang="zh-TW" dirty="0" smtClean="0"/>
              <a:t>請</a:t>
            </a:r>
            <a:r>
              <a:rPr lang="zh-TW" altLang="zh-TW" dirty="0"/>
              <a:t>為我們的家庭祈禱，求主護佑我們追求真理，邀請耶穌基督成為我們的一家之主，使我們能恪守倫理，父慈子孝，夫妻相愛，兄友弟恭，並以聖家為榜樣，築起家庭教會的福傳使命。我們同聲祈禱。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信友：求主俯聽我們。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235421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altLang="zh-TW" dirty="0" smtClean="0"/>
              <a:t>6.</a:t>
            </a:r>
            <a:r>
              <a:rPr lang="zh-TW" altLang="zh-TW" dirty="0" smtClean="0"/>
              <a:t>領：</a:t>
            </a:r>
            <a:endParaRPr lang="en-US" altLang="zh-TW" dirty="0" smtClean="0"/>
          </a:p>
          <a:p>
            <a:pPr lvl="0"/>
            <a:r>
              <a:rPr lang="zh-TW" altLang="zh-TW" dirty="0" smtClean="0"/>
              <a:t>請</a:t>
            </a:r>
            <a:r>
              <a:rPr lang="zh-TW" altLang="zh-TW" dirty="0"/>
              <a:t>為在身體上、心理上飽受痛苦煎熬的人祈禱，求主滿足我們物質上和精神上合理的需要，明瞭基督降生的奧蹟，是為我們的生命獲得豐富的恩寵，並在信仰的道路上持之以恆，懷著信、望、愛三德與基督同行。我們同聲祈禱。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信友：求主俯聽我們。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786972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TW" dirty="0"/>
              <a:t>主禮：</a:t>
            </a:r>
          </a:p>
          <a:p>
            <a:r>
              <a:rPr lang="zh-TW" altLang="zh-TW" dirty="0"/>
              <a:t>　　全能永恒的天主，祢願意拯救所有的人，不願任何人喪亡；求祢俯聽祢子民的祈禱，使世界遵守祢的秩序，永享太平；使祢的教會歡欣而自由地侍奉祢。以上所求，是靠我們的主基督。</a:t>
            </a:r>
          </a:p>
          <a:p>
            <a:r>
              <a:rPr lang="zh-TW" altLang="zh-TW" dirty="0"/>
              <a:t>信友：阿們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79725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2" descr="BPQ0003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0"/>
            <a:ext cx="82089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5" name="WordArt 3"/>
          <p:cNvSpPr>
            <a:spLocks noChangeArrowheads="1" noChangeShapeType="1" noTextEdit="1"/>
          </p:cNvSpPr>
          <p:nvPr/>
        </p:nvSpPr>
        <p:spPr bwMode="auto">
          <a:xfrm>
            <a:off x="3203575" y="3603625"/>
            <a:ext cx="3352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6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標楷體"/>
                <a:ea typeface="標楷體"/>
              </a:rPr>
              <a:t>聖祭禮儀</a:t>
            </a:r>
          </a:p>
        </p:txBody>
      </p:sp>
    </p:spTree>
    <p:extLst>
      <p:ext uri="{BB962C8B-B14F-4D97-AF65-F5344CB8AC3E}">
        <p14:creationId xmlns:p14="http://schemas.microsoft.com/office/powerpoint/2010/main" val="1454357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WordArt 3"/>
          <p:cNvSpPr>
            <a:spLocks noChangeArrowheads="1" noChangeShapeType="1" noTextEdit="1"/>
          </p:cNvSpPr>
          <p:nvPr/>
        </p:nvSpPr>
        <p:spPr bwMode="auto">
          <a:xfrm>
            <a:off x="1547813" y="2276475"/>
            <a:ext cx="5976937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1"/>
              </a:avLst>
            </a:prstTxWarp>
          </a:bodyPr>
          <a:lstStyle/>
          <a:p>
            <a:pPr algn="ctr"/>
            <a:r>
              <a:rPr lang="zh-TW" altLang="en-US" sz="6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標楷體"/>
                <a:ea typeface="標楷體"/>
              </a:rPr>
              <a:t>獻上祭品</a:t>
            </a:r>
          </a:p>
        </p:txBody>
      </p:sp>
      <p:pic>
        <p:nvPicPr>
          <p:cNvPr id="3" name="Picture 7" descr="Dove&amp;branch-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04813"/>
            <a:ext cx="6769100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50407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標題 5"/>
          <p:cNvSpPr>
            <a:spLocks noGrp="1"/>
          </p:cNvSpPr>
          <p:nvPr>
            <p:ph type="ctrTitle"/>
          </p:nvPr>
        </p:nvSpPr>
        <p:spPr>
          <a:xfrm>
            <a:off x="760413" y="-242888"/>
            <a:ext cx="7772400" cy="1470026"/>
          </a:xfrm>
        </p:spPr>
        <p:txBody>
          <a:bodyPr/>
          <a:lstStyle/>
          <a:p>
            <a:r>
              <a:rPr lang="zh-TW" altLang="en-US" sz="5400" b="1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奉獻曲</a:t>
            </a:r>
            <a:r>
              <a:rPr lang="en-US" altLang="zh-TW" sz="5400" b="1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_</a:t>
            </a:r>
            <a:r>
              <a:rPr lang="zh-TW" altLang="en-US" sz="5400" b="1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奉獻禱詞</a:t>
            </a:r>
            <a:r>
              <a:rPr lang="zh-TW" altLang="zh-TW" sz="5400" b="1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sz="5400" b="1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2163" name="副標題 6"/>
          <p:cNvSpPr>
            <a:spLocks noGrp="1"/>
          </p:cNvSpPr>
          <p:nvPr>
            <p:ph type="subTitle" idx="1"/>
          </p:nvPr>
        </p:nvSpPr>
        <p:spPr>
          <a:xfrm>
            <a:off x="323850" y="1125538"/>
            <a:ext cx="8748713" cy="5254625"/>
          </a:xfrm>
        </p:spPr>
        <p:txBody>
          <a:bodyPr>
            <a:normAutofit/>
          </a:bodyPr>
          <a:lstStyle/>
          <a:p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上主 萬有的天主</a:t>
            </a:r>
            <a:endParaRPr lang="en-US" altLang="zh-TW" sz="48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祢賜給我們食糧 我們讚美祢</a:t>
            </a:r>
            <a:endParaRPr lang="en-US" altLang="zh-TW" sz="48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我們將這大地和人力的產物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呈獻給祢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使成為我們的生命之糧</a:t>
            </a:r>
            <a:endParaRPr lang="en-US" altLang="zh-TW" sz="48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我們讚美祢</a:t>
            </a:r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>×3</a:t>
            </a:r>
            <a:endParaRPr lang="zh-TW" altLang="zh-TW" sz="48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803005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副標題 6"/>
          <p:cNvSpPr>
            <a:spLocks noGrp="1"/>
          </p:cNvSpPr>
          <p:nvPr>
            <p:ph type="subTitle" idx="1"/>
          </p:nvPr>
        </p:nvSpPr>
        <p:spPr>
          <a:xfrm>
            <a:off x="250825" y="260350"/>
            <a:ext cx="8748713" cy="5256213"/>
          </a:xfrm>
        </p:spPr>
        <p:txBody>
          <a:bodyPr>
            <a:normAutofit/>
          </a:bodyPr>
          <a:lstStyle/>
          <a:p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上主 萬有的天主</a:t>
            </a:r>
            <a:endParaRPr lang="en-US" altLang="zh-TW" sz="54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祢賜給我們飲料 我們讚美祢</a:t>
            </a:r>
            <a:endParaRPr lang="en-US" altLang="zh-TW" sz="54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我們將這 葡 萄 酒  呈獻給祢</a:t>
            </a:r>
            <a:endParaRPr lang="en-US" altLang="zh-TW" sz="54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使成為我們的精神飲料</a:t>
            </a:r>
            <a:endParaRPr lang="en-US" altLang="zh-TW" sz="54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我們讚美祢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×3</a:t>
            </a:r>
            <a:endParaRPr lang="zh-TW" altLang="zh-TW" sz="54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196243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77" name="Rectangle 5"/>
          <p:cNvSpPr>
            <a:spLocks noChangeArrowheads="1"/>
          </p:cNvSpPr>
          <p:nvPr/>
        </p:nvSpPr>
        <p:spPr bwMode="auto">
          <a:xfrm>
            <a:off x="107950" y="476250"/>
            <a:ext cx="9144000" cy="629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4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華康儷楷書" pitchFamily="65" charset="-120"/>
              </a:rPr>
              <a:t>各位教友，請你們祈禱，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4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華康儷楷書" pitchFamily="65" charset="-120"/>
              </a:rPr>
              <a:t>望全能的天主聖父，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400" b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華康儷楷書" pitchFamily="65" charset="-120"/>
              </a:rPr>
              <a:t>收納我和你們共同的奉獻的聖祭。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4000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華康儷楷書" pitchFamily="65" charset="-12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4000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標楷體" pitchFamily="65" charset="-12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000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標楷體" pitchFamily="65" charset="-120"/>
              </a:rPr>
              <a:t>信友：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華康流隸體W5" pitchFamily="65" charset="-120"/>
                <a:ea typeface="華康流隸體W5" pitchFamily="65" charset="-120"/>
              </a:rPr>
              <a:t>　　</a:t>
            </a:r>
            <a:r>
              <a:rPr kumimoji="1" lang="zh-TW" altLang="en-US" sz="4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華康儷楷書" pitchFamily="65" charset="-120"/>
                <a:ea typeface="華康儷楷書" pitchFamily="65" charset="-120"/>
              </a:rPr>
              <a:t>望上主從</a:t>
            </a:r>
            <a:r>
              <a:rPr kumimoji="1" lang="zh-TW" altLang="en-US" sz="4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華康儷楷書" pitchFamily="65" charset="-120"/>
                <a:ea typeface="華康儷楷書" pitchFamily="49" charset="-120"/>
              </a:rPr>
              <a:t>祢</a:t>
            </a:r>
            <a:r>
              <a:rPr kumimoji="1" lang="zh-TW" altLang="en-US" sz="4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華康儷楷書" pitchFamily="65" charset="-120"/>
                <a:ea typeface="華康儷楷書" pitchFamily="65" charset="-120"/>
              </a:rPr>
              <a:t>的手中，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華康儷楷書" pitchFamily="65" charset="-120"/>
                <a:ea typeface="華康儷楷書" pitchFamily="65" charset="-120"/>
              </a:rPr>
              <a:t>　　收納這個聖祭，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華康儷楷書" pitchFamily="65" charset="-120"/>
                <a:ea typeface="華康儷楷書" pitchFamily="65" charset="-120"/>
              </a:rPr>
              <a:t>　　為讚美並光榮祂的聖名，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華康儷楷書" pitchFamily="65" charset="-120"/>
                <a:ea typeface="華康儷楷書" pitchFamily="65" charset="-120"/>
              </a:rPr>
              <a:t>　　也為我們整個教會的益處。</a:t>
            </a:r>
          </a:p>
        </p:txBody>
      </p:sp>
      <p:pic>
        <p:nvPicPr>
          <p:cNvPr id="1027079" name="Picture 7" descr="Dove&amp;branch-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603500"/>
            <a:ext cx="67691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4339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/>
              <a:t>獻禮經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天主，我們因童貞殉道者路濟亞的芳表，歌頌祢的奇妙化工，並懇切求祢，悅納我們呈獻的禮品，就如祢歡欣接受聖女的功勳一樣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/>
              <a:t>以上所求，是靠我們的主基督。</a:t>
            </a:r>
          </a:p>
          <a:p>
            <a:r>
              <a:rPr lang="zh-TW" altLang="zh-TW" dirty="0"/>
              <a:t>信友：阿們。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2650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/>
              <a:t>感恩經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dirty="0" smtClean="0"/>
              <a:t>主</a:t>
            </a:r>
            <a:r>
              <a:rPr lang="zh-TW" altLang="zh-TW" dirty="0"/>
              <a:t>禮：願主與你們同在。</a:t>
            </a:r>
          </a:p>
          <a:p>
            <a:r>
              <a:rPr lang="zh-TW" altLang="zh-TW" dirty="0"/>
              <a:t>信友：也與你的心靈同在。</a:t>
            </a:r>
          </a:p>
          <a:p>
            <a:r>
              <a:rPr lang="zh-TW" altLang="zh-TW" dirty="0"/>
              <a:t>主禮：請舉心向上。</a:t>
            </a:r>
          </a:p>
          <a:p>
            <a:r>
              <a:rPr lang="zh-TW" altLang="zh-TW" dirty="0"/>
              <a:t>信友：我們全心歸向上主。</a:t>
            </a:r>
          </a:p>
          <a:p>
            <a:r>
              <a:rPr lang="zh-TW" altLang="zh-TW" dirty="0"/>
              <a:t>主禮：請大家感謝主、我們的天主。</a:t>
            </a:r>
          </a:p>
          <a:p>
            <a:r>
              <a:rPr lang="zh-TW" altLang="zh-TW" dirty="0"/>
              <a:t>信友：這是理所當然的。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769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副標題 6"/>
          <p:cNvSpPr>
            <a:spLocks noGrp="1"/>
          </p:cNvSpPr>
          <p:nvPr>
            <p:ph type="subTitle" idx="1"/>
          </p:nvPr>
        </p:nvSpPr>
        <p:spPr>
          <a:xfrm>
            <a:off x="395288" y="908050"/>
            <a:ext cx="8748712" cy="5257800"/>
          </a:xfrm>
        </p:spPr>
        <p:txBody>
          <a:bodyPr/>
          <a:lstStyle/>
          <a:p>
            <a:r>
              <a:rPr lang="en-US" altLang="zh-TW" sz="4800" dirty="0" smtClean="0">
                <a:solidFill>
                  <a:srgbClr val="0000FF"/>
                </a:solidFill>
              </a:rPr>
              <a:t>1.</a:t>
            </a:r>
            <a:r>
              <a:rPr lang="zh-TW" altLang="zh-TW" sz="4800" dirty="0" smtClean="0">
                <a:solidFill>
                  <a:srgbClr val="0000FF"/>
                </a:solidFill>
              </a:rPr>
              <a:t>請天雨露</a:t>
            </a:r>
            <a:r>
              <a:rPr lang="en-US" altLang="zh-TW" sz="4800" dirty="0" smtClean="0">
                <a:solidFill>
                  <a:srgbClr val="0000FF"/>
                </a:solidFill>
              </a:rPr>
              <a:t> </a:t>
            </a:r>
            <a:r>
              <a:rPr lang="zh-TW" altLang="zh-TW" sz="4800" dirty="0" smtClean="0">
                <a:solidFill>
                  <a:srgbClr val="0000FF"/>
                </a:solidFill>
              </a:rPr>
              <a:t>義人稅駕</a:t>
            </a:r>
          </a:p>
          <a:p>
            <a:r>
              <a:rPr lang="zh-TW" altLang="zh-TW" sz="4800" dirty="0" smtClean="0">
                <a:solidFill>
                  <a:srgbClr val="0000FF"/>
                </a:solidFill>
              </a:rPr>
              <a:t>拯出水火</a:t>
            </a:r>
            <a:r>
              <a:rPr lang="en-US" altLang="zh-TW" sz="4800" dirty="0" smtClean="0">
                <a:solidFill>
                  <a:srgbClr val="0000FF"/>
                </a:solidFill>
              </a:rPr>
              <a:t> </a:t>
            </a:r>
            <a:r>
              <a:rPr lang="zh-TW" altLang="zh-TW" sz="4800" dirty="0" smtClean="0">
                <a:solidFill>
                  <a:srgbClr val="0000FF"/>
                </a:solidFill>
              </a:rPr>
              <a:t>獄魔兇霸</a:t>
            </a:r>
            <a:endParaRPr lang="en-US" altLang="zh-TW" sz="4800" dirty="0" smtClean="0">
              <a:solidFill>
                <a:srgbClr val="0000FF"/>
              </a:solidFill>
            </a:endParaRPr>
          </a:p>
          <a:p>
            <a:r>
              <a:rPr lang="zh-TW" altLang="zh-TW" sz="4800" dirty="0" smtClean="0">
                <a:solidFill>
                  <a:srgbClr val="0000FF"/>
                </a:solidFill>
              </a:rPr>
              <a:t>哀此眾生</a:t>
            </a:r>
            <a:r>
              <a:rPr lang="en-US" altLang="zh-TW" sz="4800" dirty="0" smtClean="0">
                <a:solidFill>
                  <a:srgbClr val="0000FF"/>
                </a:solidFill>
              </a:rPr>
              <a:t> </a:t>
            </a:r>
            <a:r>
              <a:rPr lang="zh-TW" altLang="zh-TW" sz="4800" dirty="0" smtClean="0">
                <a:solidFill>
                  <a:srgbClr val="0000FF"/>
                </a:solidFill>
              </a:rPr>
              <a:t>提我華夏</a:t>
            </a:r>
            <a:endParaRPr lang="zh-TW" altLang="en-US" sz="4800" dirty="0" smtClean="0">
              <a:solidFill>
                <a:srgbClr val="0000FF"/>
              </a:solidFill>
            </a:endParaRPr>
          </a:p>
          <a:p>
            <a:r>
              <a:rPr lang="zh-TW" altLang="zh-TW" sz="4800" dirty="0" smtClean="0"/>
              <a:t>快來至聖默西亞</a:t>
            </a:r>
            <a:endParaRPr lang="en-US" altLang="zh-TW" sz="4800" dirty="0" smtClean="0"/>
          </a:p>
          <a:p>
            <a:r>
              <a:rPr lang="zh-TW" altLang="zh-TW" sz="4800" dirty="0" smtClean="0"/>
              <a:t>速救萬民從天降下</a:t>
            </a:r>
          </a:p>
          <a:p>
            <a:r>
              <a:rPr lang="zh-TW" altLang="zh-TW" sz="4800" dirty="0" smtClean="0"/>
              <a:t>爾為罪人開恩赦 快來照此長夜</a:t>
            </a:r>
            <a:endParaRPr lang="en-US" altLang="zh-TW" sz="4800" dirty="0" smtClean="0"/>
          </a:p>
          <a:p>
            <a:endParaRPr lang="en-US" altLang="zh-TW" sz="4800" dirty="0" smtClean="0"/>
          </a:p>
          <a:p>
            <a:endParaRPr lang="zh-TW" altLang="zh-TW" sz="4800" dirty="0" smtClean="0"/>
          </a:p>
        </p:txBody>
      </p:sp>
    </p:spTree>
    <p:extLst>
      <p:ext uri="{BB962C8B-B14F-4D97-AF65-F5344CB8AC3E}">
        <p14:creationId xmlns:p14="http://schemas.microsoft.com/office/powerpoint/2010/main" val="17691189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zh-TW" dirty="0"/>
              <a:t>　　主、聖父、全能永生的天主，我們藉著主基督，時時處處感謝祢，實在是理所當然的，並有助我們獲得救恩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先知</a:t>
            </a:r>
            <a:r>
              <a:rPr lang="zh-TW" altLang="zh-TW" dirty="0"/>
              <a:t>曾預言基督的來臨，童貞聖母以無可言喻的愛情，孕育了祂；若翰作祂的前驅，並指出祂已在人間</a:t>
            </a:r>
            <a:r>
              <a:rPr lang="zh-TW" altLang="zh-TW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827966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TW" dirty="0"/>
              <a:t>基督使我們歡欣期待祂誕生的奧蹟，好使祂再來時，看見我們醒寤祈禱、歡躍讚頌</a:t>
            </a:r>
            <a:r>
              <a:rPr lang="zh-TW" altLang="zh-TW" dirty="0" smtClean="0"/>
              <a:t>。</a:t>
            </a:r>
            <a:endParaRPr lang="zh-TW" altLang="zh-TW" dirty="0"/>
          </a:p>
          <a:p>
            <a:r>
              <a:rPr lang="zh-TW" altLang="zh-TW" dirty="0"/>
              <a:t>　　為此，我們聯同天使、總領天使、上座者、宰制者和全體天軍，歌頌祢的光榮，不停地歡呼：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36826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TW" dirty="0"/>
              <a:t>全體</a:t>
            </a:r>
            <a:r>
              <a:rPr lang="zh-TW" altLang="zh-TW" dirty="0" smtClean="0"/>
              <a:t>：</a:t>
            </a:r>
            <a:endParaRPr lang="en-US" altLang="zh-TW" dirty="0" smtClean="0"/>
          </a:p>
          <a:p>
            <a:r>
              <a:rPr lang="zh-TW" altLang="zh-TW" dirty="0" smtClean="0"/>
              <a:t>聖</a:t>
            </a:r>
            <a:r>
              <a:rPr lang="zh-TW" altLang="zh-TW" dirty="0"/>
              <a:t>、聖、聖、上主，萬</a:t>
            </a:r>
            <a:r>
              <a:rPr lang="zh-TW" altLang="zh-TW" dirty="0" smtClean="0"/>
              <a:t>有的主</a:t>
            </a:r>
            <a:r>
              <a:rPr lang="zh-TW" altLang="zh-TW" dirty="0"/>
              <a:t>，祢的光榮充滿天地。歡呼之聲，響徹雲霄。</a:t>
            </a:r>
            <a:r>
              <a:rPr lang="zh-TW" altLang="zh-TW" dirty="0" smtClean="0"/>
              <a:t>奉主</a:t>
            </a:r>
            <a:r>
              <a:rPr lang="zh-TW" altLang="zh-TW" dirty="0"/>
              <a:t>名而來的，當受讚美。歡呼之聲，響徹雲霄。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13031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TW" dirty="0"/>
              <a:t>主禮：上主，祢實在是神聖的，祢是一切聖德的根源。因此我們懇求祢派遣聖神，聖化這些禮品，（合掌，對祭餅及聖爵劃十字）使成為我們的主耶穌基督的聖體＋聖血。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72746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TW" dirty="0"/>
              <a:t>主禮：祂甘願捨身受難時，（雙手拿祭餅，略舉起）拿起麵餅，感謝了，分開，交給祂的門徒說：</a:t>
            </a:r>
          </a:p>
          <a:p>
            <a:pPr algn="ctr"/>
            <a:r>
              <a:rPr lang="zh-TW" altLang="zh-TW" dirty="0"/>
              <a:t>你們大家拿去吃：</a:t>
            </a:r>
          </a:p>
          <a:p>
            <a:pPr algn="ctr"/>
            <a:r>
              <a:rPr lang="zh-TW" altLang="zh-TW" dirty="0"/>
              <a:t>這就是我的身體，</a:t>
            </a:r>
          </a:p>
          <a:p>
            <a:pPr algn="ctr"/>
            <a:r>
              <a:rPr lang="zh-TW" altLang="zh-TW" dirty="0"/>
              <a:t>將為你們而犧牲</a:t>
            </a:r>
            <a:r>
              <a:rPr lang="zh-TW" altLang="zh-TW" dirty="0" smtClean="0"/>
              <a:t>。</a:t>
            </a: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17099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dirty="0"/>
              <a:t>主禮：晚餐後，他同樣拿起杯來</a:t>
            </a:r>
            <a:r>
              <a:rPr lang="zh-TW" altLang="zh-TW" dirty="0" smtClean="0"/>
              <a:t>，又</a:t>
            </a:r>
            <a:r>
              <a:rPr lang="zh-TW" altLang="zh-TW" dirty="0"/>
              <a:t>感謝了，交給他的門徒說：</a:t>
            </a:r>
          </a:p>
          <a:p>
            <a:pPr algn="ctr"/>
            <a:r>
              <a:rPr lang="zh-TW" altLang="zh-TW" dirty="0"/>
              <a:t>你們大家拿去喝：</a:t>
            </a:r>
          </a:p>
          <a:p>
            <a:pPr algn="ctr"/>
            <a:r>
              <a:rPr lang="zh-TW" altLang="zh-TW" dirty="0"/>
              <a:t>這一杯就是我的血，</a:t>
            </a:r>
          </a:p>
          <a:p>
            <a:pPr algn="ctr"/>
            <a:r>
              <a:rPr lang="zh-TW" altLang="zh-TW" dirty="0"/>
              <a:t>新而永久的盟約之血，</a:t>
            </a:r>
          </a:p>
          <a:p>
            <a:pPr algn="ctr"/>
            <a:r>
              <a:rPr lang="zh-TW" altLang="zh-TW" dirty="0"/>
              <a:t>將為你們和眾人傾流，</a:t>
            </a:r>
          </a:p>
          <a:p>
            <a:pPr algn="ctr"/>
            <a:r>
              <a:rPr lang="zh-TW" altLang="zh-TW" dirty="0"/>
              <a:t>以赦免罪惡。</a:t>
            </a:r>
          </a:p>
          <a:p>
            <a:pPr algn="ctr"/>
            <a:r>
              <a:rPr lang="zh-TW" altLang="zh-TW" dirty="0"/>
              <a:t>你們要這樣做、來紀念我</a:t>
            </a:r>
            <a:r>
              <a:rPr lang="zh-TW" altLang="zh-TW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403286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TW" dirty="0"/>
              <a:t>主禮：信德的奧跡：</a:t>
            </a:r>
          </a:p>
          <a:p>
            <a:r>
              <a:rPr lang="en-US" altLang="zh-TW" dirty="0"/>
              <a:t> </a:t>
            </a:r>
            <a:endParaRPr lang="zh-TW" altLang="zh-TW" dirty="0"/>
          </a:p>
          <a:p>
            <a:r>
              <a:rPr lang="zh-TW" altLang="zh-TW" dirty="0"/>
              <a:t>信友：基督，我們傳報祢的聖死，我們歌頌祢的復活，</a:t>
            </a:r>
          </a:p>
          <a:p>
            <a:r>
              <a:rPr lang="zh-TW" altLang="zh-TW" dirty="0"/>
              <a:t>我們期待祢光榮地來臨。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271164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TW" dirty="0"/>
              <a:t>主禮：上主，因此我們紀念基督的聖死與復活，向祢奉獻生命之糧、救恩之杯，感謝祢使我們得在祢台前，侍奉祢。我們懇求祢，使我們分享基督的聖體聖血，並因聖神合而為一。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5468179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TW" dirty="0"/>
              <a:t>上主，求祢垂念普世的教會，使祢的子民偕同我們的教宗、我們的主教，與所有主教，以及全體聖職人員、都在愛德中日趨完善。</a:t>
            </a:r>
          </a:p>
          <a:p>
            <a:r>
              <a:rPr lang="zh-TW" altLang="zh-TW" dirty="0"/>
              <a:t>求祢也垂念懷著復活的希望而安息的兄弟姐妺；並求祢垂念我們的祖先和所有去世的人，使他們享見祢光輝的聖容。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40577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TW" dirty="0"/>
              <a:t>求祢垂念我們眾人，使我們得與天主之母童貞榮福瑪利亞、聖母的淨配聖若瑟、諸聖宗徒，以及祢所喜愛的歷代聖人，共享永生；（合掌）並使我們藉著祢的聖子耶穌基督，讚美祢、顯揚祢。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37107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副標題 6"/>
          <p:cNvSpPr>
            <a:spLocks noGrp="1"/>
          </p:cNvSpPr>
          <p:nvPr>
            <p:ph type="subTitle" idx="1"/>
          </p:nvPr>
        </p:nvSpPr>
        <p:spPr>
          <a:xfrm>
            <a:off x="395288" y="908050"/>
            <a:ext cx="8748712" cy="5257800"/>
          </a:xfrm>
        </p:spPr>
        <p:txBody>
          <a:bodyPr/>
          <a:lstStyle/>
          <a:p>
            <a:r>
              <a:rPr lang="en-US" altLang="zh-TW" sz="4800" dirty="0" smtClean="0">
                <a:solidFill>
                  <a:srgbClr val="0000FF"/>
                </a:solidFill>
              </a:rPr>
              <a:t>2.</a:t>
            </a:r>
            <a:r>
              <a:rPr lang="zh-TW" altLang="en-US" sz="4800" dirty="0" smtClean="0">
                <a:solidFill>
                  <a:srgbClr val="0000FF"/>
                </a:solidFill>
              </a:rPr>
              <a:t>又知來者 達味裔孫</a:t>
            </a:r>
            <a:endParaRPr lang="en-US" altLang="zh-TW" sz="4800" dirty="0" smtClean="0">
              <a:solidFill>
                <a:srgbClr val="0000FF"/>
              </a:solidFill>
            </a:endParaRPr>
          </a:p>
          <a:p>
            <a:r>
              <a:rPr lang="zh-TW" altLang="en-US" sz="4800" dirty="0" smtClean="0">
                <a:solidFill>
                  <a:srgbClr val="0000FF"/>
                </a:solidFill>
              </a:rPr>
              <a:t>其來如光 除暗解昏</a:t>
            </a:r>
            <a:endParaRPr lang="en-US" altLang="zh-TW" sz="4800" dirty="0" smtClean="0">
              <a:solidFill>
                <a:srgbClr val="0000FF"/>
              </a:solidFill>
            </a:endParaRPr>
          </a:p>
          <a:p>
            <a:r>
              <a:rPr lang="zh-TW" altLang="en-US" sz="4800" dirty="0" smtClean="0">
                <a:solidFill>
                  <a:srgbClr val="0000FF"/>
                </a:solidFill>
              </a:rPr>
              <a:t>速來此世 救眾靈魂</a:t>
            </a:r>
            <a:endParaRPr lang="en-US" altLang="zh-TW" sz="4800" dirty="0" smtClean="0">
              <a:solidFill>
                <a:srgbClr val="0000FF"/>
              </a:solidFill>
            </a:endParaRPr>
          </a:p>
          <a:p>
            <a:r>
              <a:rPr lang="zh-TW" altLang="zh-TW" sz="4800" dirty="0" smtClean="0"/>
              <a:t>快來至聖默西亞</a:t>
            </a:r>
            <a:endParaRPr lang="en-US" altLang="zh-TW" sz="4800" dirty="0" smtClean="0"/>
          </a:p>
          <a:p>
            <a:r>
              <a:rPr lang="zh-TW" altLang="zh-TW" sz="4800" dirty="0" smtClean="0"/>
              <a:t>速救萬民從天降下</a:t>
            </a:r>
          </a:p>
          <a:p>
            <a:r>
              <a:rPr lang="zh-TW" altLang="zh-TW" sz="4800" dirty="0" smtClean="0"/>
              <a:t>爾為罪人開恩赦 快來照此長夜</a:t>
            </a:r>
            <a:endParaRPr lang="en-US" altLang="zh-TW" sz="4800" dirty="0" smtClean="0"/>
          </a:p>
        </p:txBody>
      </p:sp>
    </p:spTree>
    <p:extLst>
      <p:ext uri="{BB962C8B-B14F-4D97-AF65-F5344CB8AC3E}">
        <p14:creationId xmlns:p14="http://schemas.microsoft.com/office/powerpoint/2010/main" val="41836117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/>
              <a:t>聖三</a:t>
            </a:r>
            <a:r>
              <a:rPr lang="zh-TW" altLang="zh-TW" dirty="0" smtClean="0"/>
              <a:t>頌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 </a:t>
            </a:r>
            <a:r>
              <a:rPr lang="zh-TW" altLang="zh-TW" dirty="0" smtClean="0"/>
              <a:t>主</a:t>
            </a:r>
            <a:r>
              <a:rPr lang="zh-TW" altLang="zh-TW" dirty="0"/>
              <a:t>禮</a:t>
            </a:r>
            <a:r>
              <a:rPr lang="zh-TW" altLang="zh-TW" dirty="0" smtClean="0"/>
              <a:t>：</a:t>
            </a:r>
            <a:endParaRPr lang="en-US" altLang="zh-TW" dirty="0" smtClean="0"/>
          </a:p>
          <a:p>
            <a:r>
              <a:rPr lang="zh-TW" altLang="zh-TW" dirty="0" smtClean="0"/>
              <a:t>全能</a:t>
            </a:r>
            <a:r>
              <a:rPr lang="zh-TW" altLang="zh-TW" dirty="0"/>
              <a:t>的天主聖父，一切崇敬和榮耀，藉著基督</a:t>
            </a:r>
            <a:r>
              <a:rPr lang="zh-TW" altLang="zh-TW" dirty="0" smtClean="0"/>
              <a:t>，偕同</a:t>
            </a:r>
            <a:r>
              <a:rPr lang="zh-TW" altLang="zh-TW" dirty="0"/>
              <a:t>基督，在基督內，並聯合聖神，都歸於祢，</a:t>
            </a:r>
          </a:p>
          <a:p>
            <a:r>
              <a:rPr lang="zh-TW" altLang="zh-TW" dirty="0"/>
              <a:t>直到永遠。</a:t>
            </a:r>
          </a:p>
          <a:p>
            <a:r>
              <a:rPr lang="zh-TW" altLang="zh-TW" dirty="0"/>
              <a:t>信友：阿們。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737476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TW" dirty="0"/>
              <a:t>領聖體禮</a:t>
            </a:r>
          </a:p>
          <a:p>
            <a:r>
              <a:rPr lang="zh-TW" altLang="zh-TW" dirty="0"/>
              <a:t>天主經</a:t>
            </a:r>
          </a:p>
          <a:p>
            <a:r>
              <a:rPr lang="en-US" altLang="zh-TW" dirty="0"/>
              <a:t> </a:t>
            </a:r>
            <a:endParaRPr lang="zh-TW" altLang="zh-TW" dirty="0"/>
          </a:p>
          <a:p>
            <a:r>
              <a:rPr lang="zh-TW" altLang="zh-TW" dirty="0"/>
              <a:t>主禮：我們既遵從救主的訓示，又承受祂的教導，才</a:t>
            </a:r>
          </a:p>
          <a:p>
            <a:r>
              <a:rPr lang="zh-TW" altLang="zh-TW" dirty="0"/>
              <a:t>敢說：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611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zh-TW" dirty="0"/>
              <a:t>全體</a:t>
            </a:r>
            <a:r>
              <a:rPr lang="zh-TW" altLang="zh-TW" dirty="0" smtClean="0"/>
              <a:t>：</a:t>
            </a:r>
            <a:endParaRPr lang="en-US" altLang="zh-TW" dirty="0" smtClean="0"/>
          </a:p>
          <a:p>
            <a:r>
              <a:rPr lang="zh-TW" altLang="zh-TW" dirty="0" smtClean="0"/>
              <a:t>我們</a:t>
            </a:r>
            <a:r>
              <a:rPr lang="zh-TW" altLang="zh-TW" dirty="0"/>
              <a:t>的天父，願祢的名受顯揚，願祢的國來臨</a:t>
            </a:r>
            <a:r>
              <a:rPr lang="zh-TW" altLang="zh-TW" dirty="0" smtClean="0"/>
              <a:t>，願</a:t>
            </a:r>
            <a:r>
              <a:rPr lang="zh-TW" altLang="zh-TW" dirty="0"/>
              <a:t>祢的旨意奉行在人間，如同在天上。求祢</a:t>
            </a:r>
            <a:r>
              <a:rPr lang="zh-TW" altLang="zh-TW" dirty="0" smtClean="0"/>
              <a:t>今天</a:t>
            </a:r>
            <a:r>
              <a:rPr lang="zh-TW" altLang="zh-TW" dirty="0"/>
              <a:t>賞給我們日用的食糧；求祢寬恕我們的罪過，如同我們寬恕別人一樣；不要讓我們</a:t>
            </a:r>
            <a:r>
              <a:rPr lang="zh-TW" altLang="zh-TW" dirty="0" smtClean="0"/>
              <a:t>陷於誘惑</a:t>
            </a:r>
            <a:r>
              <a:rPr lang="zh-TW" altLang="zh-TW" dirty="0"/>
              <a:t>；但救我們免於兇惡。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308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5327650"/>
          </a:xfrm>
        </p:spPr>
        <p:txBody>
          <a:bodyPr>
            <a:normAutofit fontScale="92500" lnSpcReduction="10000"/>
          </a:bodyPr>
          <a:lstStyle/>
          <a:p>
            <a:pPr algn="ctr">
              <a:spcBef>
                <a:spcPts val="1000"/>
              </a:spcBef>
              <a:buFontTx/>
              <a:buNone/>
            </a:pPr>
            <a:r>
              <a:rPr lang="zh-TW" altLang="en-US" sz="4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我們的天父 祢在天上</a:t>
            </a:r>
          </a:p>
          <a:p>
            <a:pPr algn="ctr">
              <a:spcBef>
                <a:spcPts val="1000"/>
              </a:spcBef>
              <a:buFontTx/>
              <a:buNone/>
            </a:pPr>
            <a:r>
              <a:rPr lang="zh-TW" altLang="en-US" sz="4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願祢的名 受顯揚</a:t>
            </a:r>
          </a:p>
          <a:p>
            <a:pPr algn="ctr">
              <a:spcBef>
                <a:spcPts val="1000"/>
              </a:spcBef>
              <a:buFontTx/>
              <a:buNone/>
            </a:pPr>
            <a:r>
              <a:rPr lang="zh-TW" altLang="en-US" sz="4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祢的國來臨 祢的旨意</a:t>
            </a:r>
          </a:p>
          <a:p>
            <a:pPr algn="ctr">
              <a:spcBef>
                <a:spcPts val="1000"/>
              </a:spcBef>
              <a:buFontTx/>
              <a:buNone/>
            </a:pPr>
            <a:r>
              <a:rPr lang="zh-TW" altLang="en-US" sz="4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奉行人間 如在天上</a:t>
            </a:r>
          </a:p>
          <a:p>
            <a:pPr algn="ctr">
              <a:spcBef>
                <a:spcPts val="1000"/>
              </a:spcBef>
              <a:buFontTx/>
              <a:buNone/>
            </a:pPr>
            <a:r>
              <a:rPr lang="zh-TW" altLang="en-US" sz="4000" b="1" dirty="0" smtClean="0">
                <a:solidFill>
                  <a:srgbClr val="CC0000"/>
                </a:solidFill>
                <a:latin typeface="微軟正黑體" pitchFamily="34" charset="-120"/>
                <a:ea typeface="微軟正黑體" pitchFamily="34" charset="-120"/>
              </a:rPr>
              <a:t>求祢今天 賞給我們 所需要的 日用食糧</a:t>
            </a:r>
          </a:p>
          <a:p>
            <a:pPr algn="ctr">
              <a:spcBef>
                <a:spcPts val="1000"/>
              </a:spcBef>
              <a:buFontTx/>
              <a:buNone/>
            </a:pPr>
            <a:r>
              <a:rPr lang="zh-TW" altLang="en-US" sz="4000" b="1" dirty="0" smtClean="0">
                <a:solidFill>
                  <a:srgbClr val="CC0000"/>
                </a:solidFill>
                <a:latin typeface="微軟正黑體" pitchFamily="34" charset="-120"/>
                <a:ea typeface="微軟正黑體" pitchFamily="34" charset="-120"/>
              </a:rPr>
              <a:t>求祢寬恕 我們的罪 如同我們 寬恕別人</a:t>
            </a:r>
          </a:p>
          <a:p>
            <a:pPr algn="ctr">
              <a:spcBef>
                <a:spcPts val="1000"/>
              </a:spcBef>
              <a:buFontTx/>
              <a:buNone/>
            </a:pPr>
            <a:r>
              <a:rPr lang="zh-TW" altLang="en-US" sz="4000" b="1" dirty="0" smtClean="0">
                <a:solidFill>
                  <a:srgbClr val="CC0000"/>
                </a:solidFill>
                <a:latin typeface="微軟正黑體" pitchFamily="34" charset="-120"/>
                <a:ea typeface="微軟正黑體" pitchFamily="34" charset="-120"/>
              </a:rPr>
              <a:t>勿讓我們 陷於誘惑 但救我們 免於兇惡</a:t>
            </a:r>
          </a:p>
          <a:p>
            <a:pPr algn="ctr">
              <a:spcBef>
                <a:spcPts val="1000"/>
              </a:spcBef>
              <a:buFontTx/>
              <a:buNone/>
            </a:pPr>
            <a:r>
              <a:rPr lang="en-US" altLang="zh-TW" sz="4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</a:p>
        </p:txBody>
      </p:sp>
      <p:sp>
        <p:nvSpPr>
          <p:cNvPr id="109571" name="Rectangle 6"/>
          <p:cNvSpPr>
            <a:spLocks noChangeArrowheads="1"/>
          </p:cNvSpPr>
          <p:nvPr/>
        </p:nvSpPr>
        <p:spPr bwMode="auto">
          <a:xfrm>
            <a:off x="539750" y="-100013"/>
            <a:ext cx="77724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algn="ctr" eaLnBrk="1" hangingPunct="1"/>
            <a:r>
              <a:rPr lang="zh-TW" altLang="en-US" sz="7000" b="1" u="sng">
                <a:solidFill>
                  <a:schemeClr val="tx2"/>
                </a:solidFill>
                <a:latin typeface="Arial Black" pitchFamily="34" charset="0"/>
              </a:rPr>
              <a:t>天主經</a:t>
            </a:r>
          </a:p>
        </p:txBody>
      </p:sp>
    </p:spTree>
    <p:extLst>
      <p:ext uri="{BB962C8B-B14F-4D97-AF65-F5344CB8AC3E}">
        <p14:creationId xmlns:p14="http://schemas.microsoft.com/office/powerpoint/2010/main" val="161605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zh-TW" dirty="0"/>
              <a:t>主禮</a:t>
            </a:r>
            <a:r>
              <a:rPr lang="zh-TW" altLang="zh-TW" dirty="0" smtClean="0"/>
              <a:t>：</a:t>
            </a:r>
            <a:endParaRPr lang="en-US" altLang="zh-TW" dirty="0" smtClean="0"/>
          </a:p>
          <a:p>
            <a:r>
              <a:rPr lang="zh-TW" altLang="zh-TW" dirty="0" smtClean="0"/>
              <a:t>上</a:t>
            </a:r>
            <a:r>
              <a:rPr lang="zh-TW" altLang="zh-TW" dirty="0"/>
              <a:t>主，求祢從一切災禍中拯救我們，恩賜</a:t>
            </a:r>
            <a:r>
              <a:rPr lang="zh-TW" altLang="zh-TW" dirty="0" smtClean="0"/>
              <a:t>我們的</a:t>
            </a:r>
            <a:r>
              <a:rPr lang="zh-TW" altLang="zh-TW" dirty="0"/>
              <a:t>時代得享平安；更求祢大發慈悲，保佑</a:t>
            </a:r>
            <a:r>
              <a:rPr lang="zh-TW" altLang="zh-TW" dirty="0" smtClean="0"/>
              <a:t>我們脫</a:t>
            </a:r>
            <a:r>
              <a:rPr lang="zh-TW" altLang="zh-TW" dirty="0"/>
              <a:t>免罪惡，並在一切困擾中，獲得安全，使</a:t>
            </a:r>
            <a:r>
              <a:rPr lang="zh-TW" altLang="zh-TW" dirty="0" smtClean="0"/>
              <a:t>我們</a:t>
            </a:r>
            <a:r>
              <a:rPr lang="zh-TW" altLang="zh-TW" dirty="0"/>
              <a:t>虔誠期待永生的幸福，和救主耶穌的來臨。</a:t>
            </a:r>
          </a:p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信友：天下萬國，普世權威，一切榮耀，永歸於祢。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81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dirty="0"/>
              <a:t>主禮</a:t>
            </a:r>
            <a:r>
              <a:rPr lang="zh-TW" altLang="zh-TW" dirty="0" smtClean="0"/>
              <a:t>：</a:t>
            </a:r>
            <a:endParaRPr lang="en-US" altLang="zh-TW" dirty="0" smtClean="0"/>
          </a:p>
          <a:p>
            <a:r>
              <a:rPr lang="zh-TW" altLang="zh-TW" dirty="0" smtClean="0"/>
              <a:t>主</a:t>
            </a:r>
            <a:r>
              <a:rPr lang="zh-TW" altLang="zh-TW" dirty="0"/>
              <a:t>耶穌基督，祢曾對宗徒們說：「我將平安</a:t>
            </a:r>
            <a:r>
              <a:rPr lang="zh-TW" altLang="zh-TW" dirty="0" smtClean="0"/>
              <a:t>留給</a:t>
            </a:r>
            <a:r>
              <a:rPr lang="zh-TW" altLang="zh-TW" dirty="0"/>
              <a:t>你們，將我的平安賞給你們。」</a:t>
            </a:r>
            <a:r>
              <a:rPr lang="zh-TW" altLang="zh-TW" dirty="0" smtClean="0"/>
              <a:t>求</a:t>
            </a:r>
            <a:r>
              <a:rPr lang="zh-TW" altLang="en-US" dirty="0"/>
              <a:t>祢</a:t>
            </a:r>
            <a:r>
              <a:rPr lang="zh-TW" altLang="zh-TW" dirty="0" smtClean="0"/>
              <a:t>不要</a:t>
            </a:r>
            <a:r>
              <a:rPr lang="zh-TW" altLang="zh-TW" dirty="0"/>
              <a:t>看我們的罪過，但看祢教會的信德，並按照祢的聖意，使教會安定團結，祢是天主，永生永王。</a:t>
            </a:r>
          </a:p>
          <a:p>
            <a:r>
              <a:rPr lang="en-US" altLang="zh-TW" dirty="0"/>
              <a:t> </a:t>
            </a:r>
            <a:endParaRPr lang="zh-TW" altLang="zh-TW" dirty="0"/>
          </a:p>
          <a:p>
            <a:r>
              <a:rPr lang="zh-TW" altLang="zh-TW" dirty="0"/>
              <a:t>信友：阿們。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45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TW" dirty="0"/>
              <a:t>主禮：願主的平安常與你們同在。</a:t>
            </a:r>
          </a:p>
          <a:p>
            <a:r>
              <a:rPr lang="zh-TW" altLang="zh-TW" dirty="0"/>
              <a:t>信友：也與你的心靈同在。</a:t>
            </a:r>
          </a:p>
          <a:p>
            <a:r>
              <a:rPr lang="zh-TW" altLang="zh-TW" dirty="0"/>
              <a:t>執事：請大家互祝平安。</a:t>
            </a:r>
          </a:p>
          <a:p>
            <a:endParaRPr lang="zh-TW" altLang="en-US" dirty="0"/>
          </a:p>
        </p:txBody>
      </p:sp>
      <p:pic>
        <p:nvPicPr>
          <p:cNvPr id="3" name="Picture 33" descr="CVB00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924944"/>
            <a:ext cx="3530972" cy="3616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252735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TW" dirty="0"/>
              <a:t>全體</a:t>
            </a:r>
            <a:r>
              <a:rPr lang="zh-TW" altLang="zh-TW" dirty="0" smtClean="0"/>
              <a:t>：</a:t>
            </a:r>
            <a:endParaRPr lang="en-US" altLang="zh-TW" dirty="0" smtClean="0"/>
          </a:p>
          <a:p>
            <a:pPr algn="ctr"/>
            <a:r>
              <a:rPr lang="zh-TW" altLang="zh-TW" dirty="0" smtClean="0"/>
              <a:t>除</a:t>
            </a:r>
            <a:r>
              <a:rPr lang="zh-TW" altLang="zh-TW" dirty="0"/>
              <a:t>免世罪的天主羔羊</a:t>
            </a:r>
            <a:r>
              <a:rPr lang="zh-TW" altLang="zh-TW" dirty="0" smtClean="0"/>
              <a:t>，</a:t>
            </a:r>
            <a:endParaRPr lang="en-US" altLang="zh-TW" dirty="0" smtClean="0"/>
          </a:p>
          <a:p>
            <a:pPr algn="ctr"/>
            <a:r>
              <a:rPr lang="zh-TW" altLang="zh-TW" dirty="0" smtClean="0"/>
              <a:t>求</a:t>
            </a:r>
            <a:r>
              <a:rPr lang="zh-TW" altLang="zh-TW" dirty="0"/>
              <a:t>祢垂憐我們。</a:t>
            </a:r>
          </a:p>
          <a:p>
            <a:pPr algn="ctr"/>
            <a:r>
              <a:rPr lang="zh-TW" altLang="zh-TW" dirty="0"/>
              <a:t>除免世罪的天主羔羊</a:t>
            </a:r>
            <a:r>
              <a:rPr lang="zh-TW" altLang="zh-TW" dirty="0" smtClean="0"/>
              <a:t>，</a:t>
            </a:r>
            <a:endParaRPr lang="en-US" altLang="zh-TW" dirty="0" smtClean="0"/>
          </a:p>
          <a:p>
            <a:pPr algn="ctr"/>
            <a:r>
              <a:rPr lang="zh-TW" altLang="zh-TW" dirty="0" smtClean="0"/>
              <a:t>求</a:t>
            </a:r>
            <a:r>
              <a:rPr lang="zh-TW" altLang="zh-TW" dirty="0"/>
              <a:t>祢垂憐我們。</a:t>
            </a:r>
          </a:p>
          <a:p>
            <a:pPr algn="ctr"/>
            <a:r>
              <a:rPr lang="zh-TW" altLang="zh-TW" dirty="0"/>
              <a:t>除免世罪的天主羔羊</a:t>
            </a:r>
            <a:r>
              <a:rPr lang="zh-TW" altLang="zh-TW" dirty="0" smtClean="0"/>
              <a:t>，</a:t>
            </a:r>
            <a:endParaRPr lang="en-US" altLang="zh-TW" dirty="0" smtClean="0"/>
          </a:p>
          <a:p>
            <a:pPr algn="ctr"/>
            <a:r>
              <a:rPr lang="zh-TW" altLang="zh-TW" dirty="0" smtClean="0"/>
              <a:t>求</a:t>
            </a:r>
            <a:r>
              <a:rPr lang="zh-TW" altLang="zh-TW" dirty="0"/>
              <a:t>祢賜給我們平安。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711154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dirty="0"/>
              <a:t>主禮</a:t>
            </a:r>
            <a:r>
              <a:rPr lang="zh-TW" altLang="zh-TW" dirty="0" smtClean="0"/>
              <a:t>：</a:t>
            </a:r>
            <a:endParaRPr lang="en-US" altLang="zh-TW" dirty="0" smtClean="0"/>
          </a:p>
          <a:p>
            <a:r>
              <a:rPr lang="zh-TW" altLang="zh-TW" dirty="0" smtClean="0"/>
              <a:t>請</a:t>
            </a:r>
            <a:r>
              <a:rPr lang="zh-TW" altLang="zh-TW" dirty="0"/>
              <a:t>看，天主的羔羊；請看，除免世罪者。蒙</a:t>
            </a:r>
            <a:r>
              <a:rPr lang="zh-TW" altLang="zh-TW" dirty="0" smtClean="0"/>
              <a:t>召來</a:t>
            </a:r>
            <a:r>
              <a:rPr lang="zh-TW" altLang="zh-TW" dirty="0"/>
              <a:t>赴聖宴的人是有福的。</a:t>
            </a:r>
          </a:p>
          <a:p>
            <a:r>
              <a:rPr lang="en-US" altLang="zh-TW" dirty="0"/>
              <a:t> </a:t>
            </a:r>
            <a:endParaRPr lang="zh-TW" altLang="zh-TW" dirty="0"/>
          </a:p>
          <a:p>
            <a:r>
              <a:rPr lang="zh-TW" altLang="zh-TW" dirty="0"/>
              <a:t>全體</a:t>
            </a:r>
            <a:r>
              <a:rPr lang="zh-TW" altLang="zh-TW" dirty="0" smtClean="0"/>
              <a:t>：</a:t>
            </a:r>
            <a:endParaRPr lang="en-US" altLang="zh-TW" dirty="0" smtClean="0"/>
          </a:p>
          <a:p>
            <a:r>
              <a:rPr lang="zh-TW" altLang="zh-TW" dirty="0" smtClean="0"/>
              <a:t>主</a:t>
            </a:r>
            <a:r>
              <a:rPr lang="zh-TW" altLang="zh-TW" dirty="0"/>
              <a:t>，我當不起祢到我心裏來，只要祢說一句話</a:t>
            </a:r>
            <a:r>
              <a:rPr lang="zh-TW" altLang="zh-TW" dirty="0" smtClean="0"/>
              <a:t>，我</a:t>
            </a:r>
            <a:r>
              <a:rPr lang="zh-TW" altLang="zh-TW" dirty="0"/>
              <a:t>的靈魂就會痊癒。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02852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TW" dirty="0"/>
              <a:t>領主詠</a:t>
            </a:r>
          </a:p>
          <a:p>
            <a:r>
              <a:rPr lang="zh-TW" altLang="zh-TW" dirty="0"/>
              <a:t>看，新郎來了，請前去迎接主基督。（瑪</a:t>
            </a:r>
            <a:r>
              <a:rPr lang="en-US" altLang="zh-TW" dirty="0"/>
              <a:t> 25:6</a:t>
            </a:r>
            <a:r>
              <a:rPr lang="zh-TW" altLang="zh-TW" dirty="0"/>
              <a:t>）</a:t>
            </a:r>
          </a:p>
          <a:p>
            <a:endParaRPr lang="zh-TW" altLang="en-US" dirty="0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2087472" y="2034013"/>
            <a:ext cx="6841182" cy="4488673"/>
            <a:chOff x="2699" y="346"/>
            <a:chExt cx="3061" cy="3974"/>
          </a:xfrm>
        </p:grpSpPr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3736" y="2342"/>
              <a:ext cx="2024" cy="1887"/>
            </a:xfrm>
            <a:custGeom>
              <a:avLst/>
              <a:gdLst>
                <a:gd name="T0" fmla="*/ 1924 w 1699"/>
                <a:gd name="T1" fmla="*/ 632 h 1108"/>
                <a:gd name="T2" fmla="*/ 2782 w 1699"/>
                <a:gd name="T3" fmla="*/ 0 h 1108"/>
                <a:gd name="T4" fmla="*/ 2671 w 1699"/>
                <a:gd name="T5" fmla="*/ 632 h 1108"/>
                <a:gd name="T6" fmla="*/ 3664 w 1699"/>
                <a:gd name="T7" fmla="*/ 1708 h 1108"/>
                <a:gd name="T8" fmla="*/ 4984 w 1699"/>
                <a:gd name="T9" fmla="*/ 6865 h 1108"/>
                <a:gd name="T10" fmla="*/ 4984 w 1699"/>
                <a:gd name="T11" fmla="*/ 10350 h 1108"/>
                <a:gd name="T12" fmla="*/ 5541 w 1699"/>
                <a:gd name="T13" fmla="*/ 12182 h 1108"/>
                <a:gd name="T14" fmla="*/ 5728 w 1699"/>
                <a:gd name="T15" fmla="*/ 16131 h 1108"/>
                <a:gd name="T16" fmla="*/ 6123 w 1699"/>
                <a:gd name="T17" fmla="*/ 20866 h 1108"/>
                <a:gd name="T18" fmla="*/ 5915 w 1699"/>
                <a:gd name="T19" fmla="*/ 23152 h 1108"/>
                <a:gd name="T20" fmla="*/ 6537 w 1699"/>
                <a:gd name="T21" fmla="*/ 24843 h 1108"/>
                <a:gd name="T22" fmla="*/ 6516 w 1699"/>
                <a:gd name="T23" fmla="*/ 26060 h 1108"/>
                <a:gd name="T24" fmla="*/ 6931 w 1699"/>
                <a:gd name="T25" fmla="*/ 28969 h 1108"/>
                <a:gd name="T26" fmla="*/ 6869 w 1699"/>
                <a:gd name="T27" fmla="*/ 30020 h 1108"/>
                <a:gd name="T28" fmla="*/ 7232 w 1699"/>
                <a:gd name="T29" fmla="*/ 33499 h 1108"/>
                <a:gd name="T30" fmla="*/ 7604 w 1699"/>
                <a:gd name="T31" fmla="*/ 38721 h 1108"/>
                <a:gd name="T32" fmla="*/ 7466 w 1699"/>
                <a:gd name="T33" fmla="*/ 40960 h 1108"/>
                <a:gd name="T34" fmla="*/ 7864 w 1699"/>
                <a:gd name="T35" fmla="*/ 47338 h 1108"/>
                <a:gd name="T36" fmla="*/ 7699 w 1699"/>
                <a:gd name="T37" fmla="*/ 47994 h 1108"/>
                <a:gd name="T38" fmla="*/ 8095 w 1699"/>
                <a:gd name="T39" fmla="*/ 55433 h 1108"/>
                <a:gd name="T40" fmla="*/ 7953 w 1699"/>
                <a:gd name="T41" fmla="*/ 57809 h 1108"/>
                <a:gd name="T42" fmla="*/ 8116 w 1699"/>
                <a:gd name="T43" fmla="*/ 63618 h 1108"/>
                <a:gd name="T44" fmla="*/ 7978 w 1699"/>
                <a:gd name="T45" fmla="*/ 66535 h 1108"/>
                <a:gd name="T46" fmla="*/ 8208 w 1699"/>
                <a:gd name="T47" fmla="*/ 71146 h 1108"/>
                <a:gd name="T48" fmla="*/ 8042 w 1699"/>
                <a:gd name="T49" fmla="*/ 74584 h 1108"/>
                <a:gd name="T50" fmla="*/ 8042 w 1699"/>
                <a:gd name="T51" fmla="*/ 76905 h 1108"/>
                <a:gd name="T52" fmla="*/ 7864 w 1699"/>
                <a:gd name="T53" fmla="*/ 81451 h 1108"/>
                <a:gd name="T54" fmla="*/ 8004 w 1699"/>
                <a:gd name="T55" fmla="*/ 88464 h 1108"/>
                <a:gd name="T56" fmla="*/ 7050 w 1699"/>
                <a:gd name="T57" fmla="*/ 100651 h 1108"/>
                <a:gd name="T58" fmla="*/ 7169 w 1699"/>
                <a:gd name="T59" fmla="*/ 104601 h 1108"/>
                <a:gd name="T60" fmla="*/ 6401 w 1699"/>
                <a:gd name="T61" fmla="*/ 111612 h 1108"/>
                <a:gd name="T62" fmla="*/ 5611 w 1699"/>
                <a:gd name="T63" fmla="*/ 118457 h 1108"/>
                <a:gd name="T64" fmla="*/ 5592 w 1699"/>
                <a:gd name="T65" fmla="*/ 123794 h 1108"/>
                <a:gd name="T66" fmla="*/ 4545 w 1699"/>
                <a:gd name="T67" fmla="*/ 127156 h 1108"/>
                <a:gd name="T68" fmla="*/ 4036 w 1699"/>
                <a:gd name="T69" fmla="*/ 132887 h 1108"/>
                <a:gd name="T70" fmla="*/ 2573 w 1699"/>
                <a:gd name="T71" fmla="*/ 133573 h 1108"/>
                <a:gd name="T72" fmla="*/ 928 w 1699"/>
                <a:gd name="T73" fmla="*/ 131278 h 1108"/>
                <a:gd name="T74" fmla="*/ 415 w 1699"/>
                <a:gd name="T75" fmla="*/ 126022 h 1108"/>
                <a:gd name="T76" fmla="*/ 0 w 1699"/>
                <a:gd name="T77" fmla="*/ 118457 h 1108"/>
                <a:gd name="T78" fmla="*/ 91 w 1699"/>
                <a:gd name="T79" fmla="*/ 110405 h 1108"/>
                <a:gd name="T80" fmla="*/ 462 w 1699"/>
                <a:gd name="T81" fmla="*/ 104088 h 1108"/>
                <a:gd name="T82" fmla="*/ 1088 w 1699"/>
                <a:gd name="T83" fmla="*/ 93085 h 1108"/>
                <a:gd name="T84" fmla="*/ 1715 w 1699"/>
                <a:gd name="T85" fmla="*/ 84992 h 1108"/>
                <a:gd name="T86" fmla="*/ 2156 w 1699"/>
                <a:gd name="T87" fmla="*/ 79741 h 1108"/>
                <a:gd name="T88" fmla="*/ 2736 w 1699"/>
                <a:gd name="T89" fmla="*/ 73997 h 1108"/>
                <a:gd name="T90" fmla="*/ 2989 w 1699"/>
                <a:gd name="T91" fmla="*/ 73997 h 1108"/>
                <a:gd name="T92" fmla="*/ 3505 w 1699"/>
                <a:gd name="T93" fmla="*/ 75235 h 1108"/>
                <a:gd name="T94" fmla="*/ 3591 w 1699"/>
                <a:gd name="T95" fmla="*/ 71146 h 1108"/>
                <a:gd name="T96" fmla="*/ 4089 w 1699"/>
                <a:gd name="T97" fmla="*/ 71146 h 1108"/>
                <a:gd name="T98" fmla="*/ 4199 w 1699"/>
                <a:gd name="T99" fmla="*/ 68227 h 1108"/>
                <a:gd name="T100" fmla="*/ 4592 w 1699"/>
                <a:gd name="T101" fmla="*/ 67021 h 1108"/>
                <a:gd name="T102" fmla="*/ 4731 w 1699"/>
                <a:gd name="T103" fmla="*/ 61217 h 1108"/>
                <a:gd name="T104" fmla="*/ 4822 w 1699"/>
                <a:gd name="T105" fmla="*/ 56608 h 1108"/>
                <a:gd name="T106" fmla="*/ 4682 w 1699"/>
                <a:gd name="T107" fmla="*/ 52553 h 1108"/>
                <a:gd name="T108" fmla="*/ 4545 w 1699"/>
                <a:gd name="T109" fmla="*/ 50247 h 1108"/>
                <a:gd name="T110" fmla="*/ 4408 w 1699"/>
                <a:gd name="T111" fmla="*/ 48522 h 1108"/>
                <a:gd name="T112" fmla="*/ 3917 w 1699"/>
                <a:gd name="T113" fmla="*/ 48522 h 1108"/>
                <a:gd name="T114" fmla="*/ 3664 w 1699"/>
                <a:gd name="T115" fmla="*/ 47994 h 1108"/>
                <a:gd name="T116" fmla="*/ 3455 w 1699"/>
                <a:gd name="T117" fmla="*/ 48522 h 1108"/>
                <a:gd name="T118" fmla="*/ 3109 w 1699"/>
                <a:gd name="T119" fmla="*/ 46787 h 1108"/>
                <a:gd name="T120" fmla="*/ 2759 w 1699"/>
                <a:gd name="T121" fmla="*/ 45627 h 1108"/>
                <a:gd name="T122" fmla="*/ 1924 w 1699"/>
                <a:gd name="T123" fmla="*/ 47994 h 1108"/>
                <a:gd name="T124" fmla="*/ 1924 w 1699"/>
                <a:gd name="T125" fmla="*/ 632 h 110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699"/>
                <a:gd name="T190" fmla="*/ 0 h 1108"/>
                <a:gd name="T191" fmla="*/ 1699 w 1699"/>
                <a:gd name="T192" fmla="*/ 1108 h 110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699" h="1108">
                  <a:moveTo>
                    <a:pt x="398" y="5"/>
                  </a:moveTo>
                  <a:lnTo>
                    <a:pt x="576" y="0"/>
                  </a:lnTo>
                  <a:lnTo>
                    <a:pt x="552" y="5"/>
                  </a:lnTo>
                  <a:lnTo>
                    <a:pt x="758" y="14"/>
                  </a:lnTo>
                  <a:lnTo>
                    <a:pt x="1032" y="57"/>
                  </a:lnTo>
                  <a:lnTo>
                    <a:pt x="1032" y="86"/>
                  </a:lnTo>
                  <a:lnTo>
                    <a:pt x="1147" y="101"/>
                  </a:lnTo>
                  <a:lnTo>
                    <a:pt x="1185" y="134"/>
                  </a:lnTo>
                  <a:lnTo>
                    <a:pt x="1267" y="173"/>
                  </a:lnTo>
                  <a:lnTo>
                    <a:pt x="1224" y="192"/>
                  </a:lnTo>
                  <a:lnTo>
                    <a:pt x="1353" y="206"/>
                  </a:lnTo>
                  <a:lnTo>
                    <a:pt x="1349" y="216"/>
                  </a:lnTo>
                  <a:lnTo>
                    <a:pt x="1435" y="240"/>
                  </a:lnTo>
                  <a:lnTo>
                    <a:pt x="1421" y="249"/>
                  </a:lnTo>
                  <a:lnTo>
                    <a:pt x="1497" y="278"/>
                  </a:lnTo>
                  <a:lnTo>
                    <a:pt x="1574" y="321"/>
                  </a:lnTo>
                  <a:lnTo>
                    <a:pt x="1545" y="340"/>
                  </a:lnTo>
                  <a:lnTo>
                    <a:pt x="1627" y="393"/>
                  </a:lnTo>
                  <a:lnTo>
                    <a:pt x="1593" y="398"/>
                  </a:lnTo>
                  <a:lnTo>
                    <a:pt x="1675" y="460"/>
                  </a:lnTo>
                  <a:lnTo>
                    <a:pt x="1646" y="480"/>
                  </a:lnTo>
                  <a:lnTo>
                    <a:pt x="1680" y="528"/>
                  </a:lnTo>
                  <a:lnTo>
                    <a:pt x="1651" y="552"/>
                  </a:lnTo>
                  <a:lnTo>
                    <a:pt x="1699" y="590"/>
                  </a:lnTo>
                  <a:lnTo>
                    <a:pt x="1665" y="619"/>
                  </a:lnTo>
                  <a:lnTo>
                    <a:pt x="1665" y="638"/>
                  </a:lnTo>
                  <a:lnTo>
                    <a:pt x="1627" y="676"/>
                  </a:lnTo>
                  <a:lnTo>
                    <a:pt x="1656" y="734"/>
                  </a:lnTo>
                  <a:lnTo>
                    <a:pt x="1459" y="835"/>
                  </a:lnTo>
                  <a:lnTo>
                    <a:pt x="1483" y="868"/>
                  </a:lnTo>
                  <a:lnTo>
                    <a:pt x="1325" y="926"/>
                  </a:lnTo>
                  <a:lnTo>
                    <a:pt x="1161" y="983"/>
                  </a:lnTo>
                  <a:lnTo>
                    <a:pt x="1157" y="1027"/>
                  </a:lnTo>
                  <a:lnTo>
                    <a:pt x="941" y="1055"/>
                  </a:lnTo>
                  <a:lnTo>
                    <a:pt x="835" y="1103"/>
                  </a:lnTo>
                  <a:lnTo>
                    <a:pt x="533" y="1108"/>
                  </a:lnTo>
                  <a:lnTo>
                    <a:pt x="192" y="1089"/>
                  </a:lnTo>
                  <a:lnTo>
                    <a:pt x="86" y="1046"/>
                  </a:lnTo>
                  <a:lnTo>
                    <a:pt x="0" y="983"/>
                  </a:lnTo>
                  <a:lnTo>
                    <a:pt x="19" y="916"/>
                  </a:lnTo>
                  <a:lnTo>
                    <a:pt x="96" y="864"/>
                  </a:lnTo>
                  <a:lnTo>
                    <a:pt x="225" y="772"/>
                  </a:lnTo>
                  <a:lnTo>
                    <a:pt x="355" y="705"/>
                  </a:lnTo>
                  <a:lnTo>
                    <a:pt x="446" y="662"/>
                  </a:lnTo>
                  <a:lnTo>
                    <a:pt x="566" y="614"/>
                  </a:lnTo>
                  <a:lnTo>
                    <a:pt x="619" y="614"/>
                  </a:lnTo>
                  <a:lnTo>
                    <a:pt x="725" y="624"/>
                  </a:lnTo>
                  <a:lnTo>
                    <a:pt x="744" y="590"/>
                  </a:lnTo>
                  <a:lnTo>
                    <a:pt x="845" y="590"/>
                  </a:lnTo>
                  <a:lnTo>
                    <a:pt x="869" y="566"/>
                  </a:lnTo>
                  <a:lnTo>
                    <a:pt x="950" y="556"/>
                  </a:lnTo>
                  <a:lnTo>
                    <a:pt x="979" y="508"/>
                  </a:lnTo>
                  <a:lnTo>
                    <a:pt x="998" y="470"/>
                  </a:lnTo>
                  <a:lnTo>
                    <a:pt x="969" y="436"/>
                  </a:lnTo>
                  <a:lnTo>
                    <a:pt x="941" y="417"/>
                  </a:lnTo>
                  <a:lnTo>
                    <a:pt x="912" y="403"/>
                  </a:lnTo>
                  <a:lnTo>
                    <a:pt x="811" y="403"/>
                  </a:lnTo>
                  <a:lnTo>
                    <a:pt x="758" y="398"/>
                  </a:lnTo>
                  <a:lnTo>
                    <a:pt x="715" y="403"/>
                  </a:lnTo>
                  <a:lnTo>
                    <a:pt x="643" y="388"/>
                  </a:lnTo>
                  <a:lnTo>
                    <a:pt x="571" y="379"/>
                  </a:lnTo>
                  <a:lnTo>
                    <a:pt x="398" y="398"/>
                  </a:lnTo>
                  <a:lnTo>
                    <a:pt x="398" y="5"/>
                  </a:lnTo>
                  <a:close/>
                </a:path>
              </a:pathLst>
            </a:custGeom>
            <a:solidFill>
              <a:srgbClr val="00FF00"/>
            </a:solidFill>
            <a:ln w="31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2699" y="2350"/>
              <a:ext cx="2030" cy="1970"/>
            </a:xfrm>
            <a:custGeom>
              <a:avLst/>
              <a:gdLst>
                <a:gd name="T0" fmla="*/ 5244 w 1704"/>
                <a:gd name="T1" fmla="*/ 0 h 1156"/>
                <a:gd name="T2" fmla="*/ 4199 w 1704"/>
                <a:gd name="T3" fmla="*/ 5855 h 1156"/>
                <a:gd name="T4" fmla="*/ 3779 w 1704"/>
                <a:gd name="T5" fmla="*/ 9250 h 1156"/>
                <a:gd name="T6" fmla="*/ 3156 w 1704"/>
                <a:gd name="T7" fmla="*/ 14530 h 1156"/>
                <a:gd name="T8" fmla="*/ 2621 w 1704"/>
                <a:gd name="T9" fmla="*/ 18575 h 1156"/>
                <a:gd name="T10" fmla="*/ 2228 w 1704"/>
                <a:gd name="T11" fmla="*/ 21500 h 1156"/>
                <a:gd name="T12" fmla="*/ 1742 w 1704"/>
                <a:gd name="T13" fmla="*/ 27868 h 1156"/>
                <a:gd name="T14" fmla="*/ 1187 w 1704"/>
                <a:gd name="T15" fmla="*/ 33737 h 1156"/>
                <a:gd name="T16" fmla="*/ 348 w 1704"/>
                <a:gd name="T17" fmla="*/ 49381 h 1156"/>
                <a:gd name="T18" fmla="*/ 0 w 1704"/>
                <a:gd name="T19" fmla="*/ 65076 h 1156"/>
                <a:gd name="T20" fmla="*/ 91 w 1704"/>
                <a:gd name="T21" fmla="*/ 73215 h 1156"/>
                <a:gd name="T22" fmla="*/ 43 w 1704"/>
                <a:gd name="T23" fmla="*/ 79686 h 1156"/>
                <a:gd name="T24" fmla="*/ 487 w 1704"/>
                <a:gd name="T25" fmla="*/ 94175 h 1156"/>
                <a:gd name="T26" fmla="*/ 764 w 1704"/>
                <a:gd name="T27" fmla="*/ 105855 h 1156"/>
                <a:gd name="T28" fmla="*/ 1693 w 1704"/>
                <a:gd name="T29" fmla="*/ 120327 h 1156"/>
                <a:gd name="T30" fmla="*/ 2851 w 1704"/>
                <a:gd name="T31" fmla="*/ 128468 h 1156"/>
                <a:gd name="T32" fmla="*/ 4665 w 1704"/>
                <a:gd name="T33" fmla="*/ 140124 h 1156"/>
                <a:gd name="T34" fmla="*/ 7775 w 1704"/>
                <a:gd name="T35" fmla="*/ 121002 h 1156"/>
                <a:gd name="T36" fmla="*/ 8029 w 1704"/>
                <a:gd name="T37" fmla="*/ 108118 h 1156"/>
                <a:gd name="T38" fmla="*/ 8236 w 1704"/>
                <a:gd name="T39" fmla="*/ 103508 h 1156"/>
                <a:gd name="T40" fmla="*/ 7564 w 1704"/>
                <a:gd name="T41" fmla="*/ 90034 h 1156"/>
                <a:gd name="T42" fmla="*/ 6891 w 1704"/>
                <a:gd name="T43" fmla="*/ 81319 h 1156"/>
                <a:gd name="T44" fmla="*/ 6171 w 1704"/>
                <a:gd name="T45" fmla="*/ 75562 h 1156"/>
                <a:gd name="T46" fmla="*/ 5381 w 1704"/>
                <a:gd name="T47" fmla="*/ 76765 h 1156"/>
                <a:gd name="T48" fmla="*/ 4705 w 1704"/>
                <a:gd name="T49" fmla="*/ 77299 h 1156"/>
                <a:gd name="T50" fmla="*/ 4242 w 1704"/>
                <a:gd name="T51" fmla="*/ 75051 h 1156"/>
                <a:gd name="T52" fmla="*/ 3873 w 1704"/>
                <a:gd name="T53" fmla="*/ 73215 h 1156"/>
                <a:gd name="T54" fmla="*/ 3482 w 1704"/>
                <a:gd name="T55" fmla="*/ 66789 h 1156"/>
                <a:gd name="T56" fmla="*/ 3482 w 1704"/>
                <a:gd name="T57" fmla="*/ 58054 h 1156"/>
                <a:gd name="T58" fmla="*/ 3873 w 1704"/>
                <a:gd name="T59" fmla="*/ 50579 h 1156"/>
                <a:gd name="T60" fmla="*/ 4223 w 1704"/>
                <a:gd name="T61" fmla="*/ 47660 h 1156"/>
                <a:gd name="T62" fmla="*/ 4473 w 1704"/>
                <a:gd name="T63" fmla="*/ 49921 h 1156"/>
                <a:gd name="T64" fmla="*/ 5127 w 1704"/>
                <a:gd name="T65" fmla="*/ 46472 h 1156"/>
                <a:gd name="T66" fmla="*/ 6125 w 1704"/>
                <a:gd name="T67" fmla="*/ 47660 h 115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704"/>
                <a:gd name="T103" fmla="*/ 0 h 1156"/>
                <a:gd name="T104" fmla="*/ 1704 w 1704"/>
                <a:gd name="T105" fmla="*/ 1156 h 115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704" h="1156">
                  <a:moveTo>
                    <a:pt x="1267" y="0"/>
                  </a:moveTo>
                  <a:lnTo>
                    <a:pt x="1085" y="0"/>
                  </a:lnTo>
                  <a:lnTo>
                    <a:pt x="1003" y="19"/>
                  </a:lnTo>
                  <a:lnTo>
                    <a:pt x="869" y="48"/>
                  </a:lnTo>
                  <a:lnTo>
                    <a:pt x="893" y="48"/>
                  </a:lnTo>
                  <a:lnTo>
                    <a:pt x="782" y="76"/>
                  </a:lnTo>
                  <a:lnTo>
                    <a:pt x="624" y="91"/>
                  </a:lnTo>
                  <a:lnTo>
                    <a:pt x="653" y="120"/>
                  </a:lnTo>
                  <a:lnTo>
                    <a:pt x="528" y="134"/>
                  </a:lnTo>
                  <a:lnTo>
                    <a:pt x="542" y="153"/>
                  </a:lnTo>
                  <a:lnTo>
                    <a:pt x="465" y="163"/>
                  </a:lnTo>
                  <a:lnTo>
                    <a:pt x="461" y="177"/>
                  </a:lnTo>
                  <a:lnTo>
                    <a:pt x="336" y="225"/>
                  </a:lnTo>
                  <a:lnTo>
                    <a:pt x="360" y="230"/>
                  </a:lnTo>
                  <a:lnTo>
                    <a:pt x="283" y="249"/>
                  </a:lnTo>
                  <a:lnTo>
                    <a:pt x="245" y="278"/>
                  </a:lnTo>
                  <a:lnTo>
                    <a:pt x="139" y="350"/>
                  </a:lnTo>
                  <a:lnTo>
                    <a:pt x="72" y="407"/>
                  </a:lnTo>
                  <a:lnTo>
                    <a:pt x="24" y="479"/>
                  </a:lnTo>
                  <a:lnTo>
                    <a:pt x="0" y="537"/>
                  </a:lnTo>
                  <a:lnTo>
                    <a:pt x="43" y="551"/>
                  </a:lnTo>
                  <a:lnTo>
                    <a:pt x="19" y="604"/>
                  </a:lnTo>
                  <a:lnTo>
                    <a:pt x="29" y="619"/>
                  </a:lnTo>
                  <a:lnTo>
                    <a:pt x="9" y="657"/>
                  </a:lnTo>
                  <a:lnTo>
                    <a:pt x="115" y="767"/>
                  </a:lnTo>
                  <a:lnTo>
                    <a:pt x="101" y="777"/>
                  </a:lnTo>
                  <a:lnTo>
                    <a:pt x="211" y="863"/>
                  </a:lnTo>
                  <a:lnTo>
                    <a:pt x="158" y="873"/>
                  </a:lnTo>
                  <a:lnTo>
                    <a:pt x="369" y="969"/>
                  </a:lnTo>
                  <a:lnTo>
                    <a:pt x="350" y="993"/>
                  </a:lnTo>
                  <a:lnTo>
                    <a:pt x="475" y="1031"/>
                  </a:lnTo>
                  <a:lnTo>
                    <a:pt x="590" y="1060"/>
                  </a:lnTo>
                  <a:lnTo>
                    <a:pt x="696" y="1094"/>
                  </a:lnTo>
                  <a:lnTo>
                    <a:pt x="965" y="1156"/>
                  </a:lnTo>
                  <a:lnTo>
                    <a:pt x="1555" y="1050"/>
                  </a:lnTo>
                  <a:lnTo>
                    <a:pt x="1608" y="998"/>
                  </a:lnTo>
                  <a:lnTo>
                    <a:pt x="1646" y="935"/>
                  </a:lnTo>
                  <a:lnTo>
                    <a:pt x="1661" y="892"/>
                  </a:lnTo>
                  <a:lnTo>
                    <a:pt x="1694" y="878"/>
                  </a:lnTo>
                  <a:lnTo>
                    <a:pt x="1704" y="854"/>
                  </a:lnTo>
                  <a:lnTo>
                    <a:pt x="1675" y="811"/>
                  </a:lnTo>
                  <a:lnTo>
                    <a:pt x="1565" y="743"/>
                  </a:lnTo>
                  <a:lnTo>
                    <a:pt x="1498" y="700"/>
                  </a:lnTo>
                  <a:lnTo>
                    <a:pt x="1426" y="671"/>
                  </a:lnTo>
                  <a:lnTo>
                    <a:pt x="1387" y="647"/>
                  </a:lnTo>
                  <a:lnTo>
                    <a:pt x="1277" y="623"/>
                  </a:lnTo>
                  <a:lnTo>
                    <a:pt x="1214" y="638"/>
                  </a:lnTo>
                  <a:lnTo>
                    <a:pt x="1114" y="633"/>
                  </a:lnTo>
                  <a:lnTo>
                    <a:pt x="1051" y="633"/>
                  </a:lnTo>
                  <a:lnTo>
                    <a:pt x="974" y="638"/>
                  </a:lnTo>
                  <a:lnTo>
                    <a:pt x="941" y="619"/>
                  </a:lnTo>
                  <a:lnTo>
                    <a:pt x="878" y="619"/>
                  </a:lnTo>
                  <a:lnTo>
                    <a:pt x="787" y="623"/>
                  </a:lnTo>
                  <a:lnTo>
                    <a:pt x="801" y="604"/>
                  </a:lnTo>
                  <a:lnTo>
                    <a:pt x="744" y="585"/>
                  </a:lnTo>
                  <a:lnTo>
                    <a:pt x="720" y="551"/>
                  </a:lnTo>
                  <a:lnTo>
                    <a:pt x="705" y="527"/>
                  </a:lnTo>
                  <a:lnTo>
                    <a:pt x="720" y="479"/>
                  </a:lnTo>
                  <a:lnTo>
                    <a:pt x="758" y="451"/>
                  </a:lnTo>
                  <a:lnTo>
                    <a:pt x="801" y="417"/>
                  </a:lnTo>
                  <a:lnTo>
                    <a:pt x="826" y="407"/>
                  </a:lnTo>
                  <a:lnTo>
                    <a:pt x="874" y="393"/>
                  </a:lnTo>
                  <a:lnTo>
                    <a:pt x="922" y="393"/>
                  </a:lnTo>
                  <a:lnTo>
                    <a:pt x="926" y="412"/>
                  </a:lnTo>
                  <a:lnTo>
                    <a:pt x="1027" y="388"/>
                  </a:lnTo>
                  <a:lnTo>
                    <a:pt x="1061" y="383"/>
                  </a:lnTo>
                  <a:lnTo>
                    <a:pt x="1123" y="412"/>
                  </a:lnTo>
                  <a:lnTo>
                    <a:pt x="1267" y="393"/>
                  </a:lnTo>
                  <a:lnTo>
                    <a:pt x="1267" y="0"/>
                  </a:lnTo>
                  <a:close/>
                </a:path>
              </a:pathLst>
            </a:custGeom>
            <a:solidFill>
              <a:srgbClr val="00FF00"/>
            </a:solidFill>
            <a:ln w="31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934" y="3043"/>
              <a:ext cx="669" cy="286"/>
            </a:xfrm>
            <a:custGeom>
              <a:avLst/>
              <a:gdLst>
                <a:gd name="T0" fmla="*/ 1357 w 561"/>
                <a:gd name="T1" fmla="*/ 0 h 168"/>
                <a:gd name="T2" fmla="*/ 1640 w 561"/>
                <a:gd name="T3" fmla="*/ 632 h 168"/>
                <a:gd name="T4" fmla="*/ 1893 w 561"/>
                <a:gd name="T5" fmla="*/ 632 h 168"/>
                <a:gd name="T6" fmla="*/ 2125 w 561"/>
                <a:gd name="T7" fmla="*/ 1832 h 168"/>
                <a:gd name="T8" fmla="*/ 2341 w 561"/>
                <a:gd name="T9" fmla="*/ 2906 h 168"/>
                <a:gd name="T10" fmla="*/ 2507 w 561"/>
                <a:gd name="T11" fmla="*/ 4115 h 168"/>
                <a:gd name="T12" fmla="*/ 2616 w 561"/>
                <a:gd name="T13" fmla="*/ 6335 h 168"/>
                <a:gd name="T14" fmla="*/ 2713 w 561"/>
                <a:gd name="T15" fmla="*/ 8146 h 168"/>
                <a:gd name="T16" fmla="*/ 2739 w 561"/>
                <a:gd name="T17" fmla="*/ 10439 h 168"/>
                <a:gd name="T18" fmla="*/ 2713 w 561"/>
                <a:gd name="T19" fmla="*/ 12138 h 168"/>
                <a:gd name="T20" fmla="*/ 2616 w 561"/>
                <a:gd name="T21" fmla="*/ 13868 h 168"/>
                <a:gd name="T22" fmla="*/ 2507 w 561"/>
                <a:gd name="T23" fmla="*/ 15592 h 168"/>
                <a:gd name="T24" fmla="*/ 2341 w 561"/>
                <a:gd name="T25" fmla="*/ 17288 h 168"/>
                <a:gd name="T26" fmla="*/ 2125 w 561"/>
                <a:gd name="T27" fmla="*/ 18473 h 168"/>
                <a:gd name="T28" fmla="*/ 1893 w 561"/>
                <a:gd name="T29" fmla="*/ 19685 h 168"/>
                <a:gd name="T30" fmla="*/ 1640 w 561"/>
                <a:gd name="T31" fmla="*/ 20173 h 168"/>
                <a:gd name="T32" fmla="*/ 1357 w 561"/>
                <a:gd name="T33" fmla="*/ 20173 h 168"/>
                <a:gd name="T34" fmla="*/ 1101 w 561"/>
                <a:gd name="T35" fmla="*/ 20173 h 168"/>
                <a:gd name="T36" fmla="*/ 819 w 561"/>
                <a:gd name="T37" fmla="*/ 19685 h 168"/>
                <a:gd name="T38" fmla="*/ 601 w 561"/>
                <a:gd name="T39" fmla="*/ 18473 h 168"/>
                <a:gd name="T40" fmla="*/ 398 w 561"/>
                <a:gd name="T41" fmla="*/ 17288 h 168"/>
                <a:gd name="T42" fmla="*/ 235 w 561"/>
                <a:gd name="T43" fmla="*/ 15592 h 168"/>
                <a:gd name="T44" fmla="*/ 123 w 561"/>
                <a:gd name="T45" fmla="*/ 13868 h 168"/>
                <a:gd name="T46" fmla="*/ 20 w 561"/>
                <a:gd name="T47" fmla="*/ 12138 h 168"/>
                <a:gd name="T48" fmla="*/ 0 w 561"/>
                <a:gd name="T49" fmla="*/ 10439 h 168"/>
                <a:gd name="T50" fmla="*/ 20 w 561"/>
                <a:gd name="T51" fmla="*/ 8146 h 168"/>
                <a:gd name="T52" fmla="*/ 123 w 561"/>
                <a:gd name="T53" fmla="*/ 6335 h 168"/>
                <a:gd name="T54" fmla="*/ 235 w 561"/>
                <a:gd name="T55" fmla="*/ 4115 h 168"/>
                <a:gd name="T56" fmla="*/ 398 w 561"/>
                <a:gd name="T57" fmla="*/ 2906 h 168"/>
                <a:gd name="T58" fmla="*/ 601 w 561"/>
                <a:gd name="T59" fmla="*/ 1832 h 168"/>
                <a:gd name="T60" fmla="*/ 819 w 561"/>
                <a:gd name="T61" fmla="*/ 632 h 168"/>
                <a:gd name="T62" fmla="*/ 1101 w 561"/>
                <a:gd name="T63" fmla="*/ 632 h 168"/>
                <a:gd name="T64" fmla="*/ 1357 w 561"/>
                <a:gd name="T65" fmla="*/ 0 h 16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61"/>
                <a:gd name="T100" fmla="*/ 0 h 168"/>
                <a:gd name="T101" fmla="*/ 561 w 561"/>
                <a:gd name="T102" fmla="*/ 168 h 16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61" h="168">
                  <a:moveTo>
                    <a:pt x="278" y="0"/>
                  </a:moveTo>
                  <a:lnTo>
                    <a:pt x="336" y="5"/>
                  </a:lnTo>
                  <a:lnTo>
                    <a:pt x="388" y="5"/>
                  </a:lnTo>
                  <a:lnTo>
                    <a:pt x="436" y="15"/>
                  </a:lnTo>
                  <a:lnTo>
                    <a:pt x="480" y="24"/>
                  </a:lnTo>
                  <a:lnTo>
                    <a:pt x="513" y="34"/>
                  </a:lnTo>
                  <a:lnTo>
                    <a:pt x="537" y="53"/>
                  </a:lnTo>
                  <a:lnTo>
                    <a:pt x="556" y="68"/>
                  </a:lnTo>
                  <a:lnTo>
                    <a:pt x="561" y="87"/>
                  </a:lnTo>
                  <a:lnTo>
                    <a:pt x="556" y="101"/>
                  </a:lnTo>
                  <a:lnTo>
                    <a:pt x="537" y="116"/>
                  </a:lnTo>
                  <a:lnTo>
                    <a:pt x="513" y="130"/>
                  </a:lnTo>
                  <a:lnTo>
                    <a:pt x="480" y="144"/>
                  </a:lnTo>
                  <a:lnTo>
                    <a:pt x="436" y="154"/>
                  </a:lnTo>
                  <a:lnTo>
                    <a:pt x="388" y="164"/>
                  </a:lnTo>
                  <a:lnTo>
                    <a:pt x="336" y="168"/>
                  </a:lnTo>
                  <a:lnTo>
                    <a:pt x="278" y="168"/>
                  </a:lnTo>
                  <a:lnTo>
                    <a:pt x="225" y="168"/>
                  </a:lnTo>
                  <a:lnTo>
                    <a:pt x="168" y="164"/>
                  </a:lnTo>
                  <a:lnTo>
                    <a:pt x="124" y="154"/>
                  </a:lnTo>
                  <a:lnTo>
                    <a:pt x="81" y="144"/>
                  </a:lnTo>
                  <a:lnTo>
                    <a:pt x="48" y="130"/>
                  </a:lnTo>
                  <a:lnTo>
                    <a:pt x="24" y="116"/>
                  </a:lnTo>
                  <a:lnTo>
                    <a:pt x="4" y="101"/>
                  </a:lnTo>
                  <a:lnTo>
                    <a:pt x="0" y="87"/>
                  </a:lnTo>
                  <a:lnTo>
                    <a:pt x="4" y="68"/>
                  </a:lnTo>
                  <a:lnTo>
                    <a:pt x="24" y="53"/>
                  </a:lnTo>
                  <a:lnTo>
                    <a:pt x="48" y="34"/>
                  </a:lnTo>
                  <a:lnTo>
                    <a:pt x="81" y="24"/>
                  </a:lnTo>
                  <a:lnTo>
                    <a:pt x="124" y="15"/>
                  </a:lnTo>
                  <a:lnTo>
                    <a:pt x="168" y="5"/>
                  </a:lnTo>
                  <a:lnTo>
                    <a:pt x="225" y="5"/>
                  </a:lnTo>
                  <a:lnTo>
                    <a:pt x="278" y="0"/>
                  </a:lnTo>
                  <a:close/>
                </a:path>
              </a:pathLst>
            </a:custGeom>
            <a:solidFill>
              <a:srgbClr val="D2D2D2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3893" y="3061"/>
              <a:ext cx="669" cy="286"/>
            </a:xfrm>
            <a:custGeom>
              <a:avLst/>
              <a:gdLst>
                <a:gd name="T0" fmla="*/ 1357 w 562"/>
                <a:gd name="T1" fmla="*/ 0 h 168"/>
                <a:gd name="T2" fmla="*/ 1634 w 562"/>
                <a:gd name="T3" fmla="*/ 0 h 168"/>
                <a:gd name="T4" fmla="*/ 1888 w 562"/>
                <a:gd name="T5" fmla="*/ 1185 h 168"/>
                <a:gd name="T6" fmla="*/ 2120 w 562"/>
                <a:gd name="T7" fmla="*/ 1707 h 168"/>
                <a:gd name="T8" fmla="*/ 2301 w 562"/>
                <a:gd name="T9" fmla="*/ 2906 h 168"/>
                <a:gd name="T10" fmla="*/ 2470 w 562"/>
                <a:gd name="T11" fmla="*/ 4115 h 168"/>
                <a:gd name="T12" fmla="*/ 2603 w 562"/>
                <a:gd name="T13" fmla="*/ 5788 h 168"/>
                <a:gd name="T14" fmla="*/ 2672 w 562"/>
                <a:gd name="T15" fmla="*/ 8037 h 168"/>
                <a:gd name="T16" fmla="*/ 2696 w 562"/>
                <a:gd name="T17" fmla="*/ 10320 h 168"/>
                <a:gd name="T18" fmla="*/ 2672 w 562"/>
                <a:gd name="T19" fmla="*/ 12138 h 168"/>
                <a:gd name="T20" fmla="*/ 2603 w 562"/>
                <a:gd name="T21" fmla="*/ 13859 h 168"/>
                <a:gd name="T22" fmla="*/ 2470 w 562"/>
                <a:gd name="T23" fmla="*/ 15592 h 168"/>
                <a:gd name="T24" fmla="*/ 2301 w 562"/>
                <a:gd name="T25" fmla="*/ 17288 h 168"/>
                <a:gd name="T26" fmla="*/ 2120 w 562"/>
                <a:gd name="T27" fmla="*/ 18473 h 168"/>
                <a:gd name="T28" fmla="*/ 1888 w 562"/>
                <a:gd name="T29" fmla="*/ 19577 h 168"/>
                <a:gd name="T30" fmla="*/ 1634 w 562"/>
                <a:gd name="T31" fmla="*/ 20173 h 168"/>
                <a:gd name="T32" fmla="*/ 1357 w 562"/>
                <a:gd name="T33" fmla="*/ 20173 h 168"/>
                <a:gd name="T34" fmla="*/ 1084 w 562"/>
                <a:gd name="T35" fmla="*/ 20173 h 168"/>
                <a:gd name="T36" fmla="*/ 832 w 562"/>
                <a:gd name="T37" fmla="*/ 19577 h 168"/>
                <a:gd name="T38" fmla="*/ 601 w 562"/>
                <a:gd name="T39" fmla="*/ 18473 h 168"/>
                <a:gd name="T40" fmla="*/ 423 w 562"/>
                <a:gd name="T41" fmla="*/ 17288 h 168"/>
                <a:gd name="T42" fmla="*/ 230 w 562"/>
                <a:gd name="T43" fmla="*/ 15592 h 168"/>
                <a:gd name="T44" fmla="*/ 120 w 562"/>
                <a:gd name="T45" fmla="*/ 13859 h 168"/>
                <a:gd name="T46" fmla="*/ 50 w 562"/>
                <a:gd name="T47" fmla="*/ 12138 h 168"/>
                <a:gd name="T48" fmla="*/ 0 w 562"/>
                <a:gd name="T49" fmla="*/ 10320 h 168"/>
                <a:gd name="T50" fmla="*/ 50 w 562"/>
                <a:gd name="T51" fmla="*/ 8037 h 168"/>
                <a:gd name="T52" fmla="*/ 120 w 562"/>
                <a:gd name="T53" fmla="*/ 5788 h 168"/>
                <a:gd name="T54" fmla="*/ 230 w 562"/>
                <a:gd name="T55" fmla="*/ 4115 h 168"/>
                <a:gd name="T56" fmla="*/ 423 w 562"/>
                <a:gd name="T57" fmla="*/ 2906 h 168"/>
                <a:gd name="T58" fmla="*/ 601 w 562"/>
                <a:gd name="T59" fmla="*/ 1707 h 168"/>
                <a:gd name="T60" fmla="*/ 832 w 562"/>
                <a:gd name="T61" fmla="*/ 1185 h 168"/>
                <a:gd name="T62" fmla="*/ 1084 w 562"/>
                <a:gd name="T63" fmla="*/ 0 h 168"/>
                <a:gd name="T64" fmla="*/ 1357 w 562"/>
                <a:gd name="T65" fmla="*/ 0 h 16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62"/>
                <a:gd name="T100" fmla="*/ 0 h 168"/>
                <a:gd name="T101" fmla="*/ 562 w 562"/>
                <a:gd name="T102" fmla="*/ 168 h 16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62" h="168">
                  <a:moveTo>
                    <a:pt x="283" y="0"/>
                  </a:moveTo>
                  <a:lnTo>
                    <a:pt x="341" y="0"/>
                  </a:lnTo>
                  <a:lnTo>
                    <a:pt x="394" y="10"/>
                  </a:lnTo>
                  <a:lnTo>
                    <a:pt x="442" y="14"/>
                  </a:lnTo>
                  <a:lnTo>
                    <a:pt x="480" y="24"/>
                  </a:lnTo>
                  <a:lnTo>
                    <a:pt x="514" y="34"/>
                  </a:lnTo>
                  <a:lnTo>
                    <a:pt x="543" y="48"/>
                  </a:lnTo>
                  <a:lnTo>
                    <a:pt x="557" y="67"/>
                  </a:lnTo>
                  <a:lnTo>
                    <a:pt x="562" y="86"/>
                  </a:lnTo>
                  <a:lnTo>
                    <a:pt x="557" y="101"/>
                  </a:lnTo>
                  <a:lnTo>
                    <a:pt x="543" y="115"/>
                  </a:lnTo>
                  <a:lnTo>
                    <a:pt x="514" y="130"/>
                  </a:lnTo>
                  <a:lnTo>
                    <a:pt x="480" y="144"/>
                  </a:lnTo>
                  <a:lnTo>
                    <a:pt x="442" y="154"/>
                  </a:lnTo>
                  <a:lnTo>
                    <a:pt x="394" y="163"/>
                  </a:lnTo>
                  <a:lnTo>
                    <a:pt x="341" y="168"/>
                  </a:lnTo>
                  <a:lnTo>
                    <a:pt x="283" y="168"/>
                  </a:lnTo>
                  <a:lnTo>
                    <a:pt x="226" y="168"/>
                  </a:lnTo>
                  <a:lnTo>
                    <a:pt x="173" y="163"/>
                  </a:lnTo>
                  <a:lnTo>
                    <a:pt x="125" y="154"/>
                  </a:lnTo>
                  <a:lnTo>
                    <a:pt x="87" y="144"/>
                  </a:lnTo>
                  <a:lnTo>
                    <a:pt x="48" y="130"/>
                  </a:lnTo>
                  <a:lnTo>
                    <a:pt x="24" y="115"/>
                  </a:lnTo>
                  <a:lnTo>
                    <a:pt x="10" y="101"/>
                  </a:lnTo>
                  <a:lnTo>
                    <a:pt x="0" y="86"/>
                  </a:lnTo>
                  <a:lnTo>
                    <a:pt x="10" y="67"/>
                  </a:lnTo>
                  <a:lnTo>
                    <a:pt x="24" y="48"/>
                  </a:lnTo>
                  <a:lnTo>
                    <a:pt x="48" y="34"/>
                  </a:lnTo>
                  <a:lnTo>
                    <a:pt x="87" y="24"/>
                  </a:lnTo>
                  <a:lnTo>
                    <a:pt x="125" y="14"/>
                  </a:lnTo>
                  <a:lnTo>
                    <a:pt x="173" y="10"/>
                  </a:lnTo>
                  <a:lnTo>
                    <a:pt x="226" y="0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rgbClr val="D2D2D2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4099" y="2497"/>
              <a:ext cx="669" cy="286"/>
            </a:xfrm>
            <a:custGeom>
              <a:avLst/>
              <a:gdLst>
                <a:gd name="T0" fmla="*/ 1332 w 562"/>
                <a:gd name="T1" fmla="*/ 0 h 168"/>
                <a:gd name="T2" fmla="*/ 1614 w 562"/>
                <a:gd name="T3" fmla="*/ 0 h 168"/>
                <a:gd name="T4" fmla="*/ 1868 w 562"/>
                <a:gd name="T5" fmla="*/ 632 h 168"/>
                <a:gd name="T6" fmla="*/ 2097 w 562"/>
                <a:gd name="T7" fmla="*/ 1707 h 168"/>
                <a:gd name="T8" fmla="*/ 2280 w 562"/>
                <a:gd name="T9" fmla="*/ 2906 h 168"/>
                <a:gd name="T10" fmla="*/ 2470 w 562"/>
                <a:gd name="T11" fmla="*/ 4115 h 168"/>
                <a:gd name="T12" fmla="*/ 2582 w 562"/>
                <a:gd name="T13" fmla="*/ 6335 h 168"/>
                <a:gd name="T14" fmla="*/ 2649 w 562"/>
                <a:gd name="T15" fmla="*/ 8037 h 168"/>
                <a:gd name="T16" fmla="*/ 2696 w 562"/>
                <a:gd name="T17" fmla="*/ 10320 h 168"/>
                <a:gd name="T18" fmla="*/ 2649 w 562"/>
                <a:gd name="T19" fmla="*/ 12138 h 168"/>
                <a:gd name="T20" fmla="*/ 2582 w 562"/>
                <a:gd name="T21" fmla="*/ 13859 h 168"/>
                <a:gd name="T22" fmla="*/ 2470 w 562"/>
                <a:gd name="T23" fmla="*/ 15592 h 168"/>
                <a:gd name="T24" fmla="*/ 2280 w 562"/>
                <a:gd name="T25" fmla="*/ 17288 h 168"/>
                <a:gd name="T26" fmla="*/ 2097 w 562"/>
                <a:gd name="T27" fmla="*/ 18473 h 168"/>
                <a:gd name="T28" fmla="*/ 1868 w 562"/>
                <a:gd name="T29" fmla="*/ 18988 h 168"/>
                <a:gd name="T30" fmla="*/ 1614 w 562"/>
                <a:gd name="T31" fmla="*/ 19577 h 168"/>
                <a:gd name="T32" fmla="*/ 1332 w 562"/>
                <a:gd name="T33" fmla="*/ 20173 h 168"/>
                <a:gd name="T34" fmla="*/ 1084 w 562"/>
                <a:gd name="T35" fmla="*/ 19577 h 168"/>
                <a:gd name="T36" fmla="*/ 805 w 562"/>
                <a:gd name="T37" fmla="*/ 18988 h 168"/>
                <a:gd name="T38" fmla="*/ 574 w 562"/>
                <a:gd name="T39" fmla="*/ 18473 h 168"/>
                <a:gd name="T40" fmla="*/ 393 w 562"/>
                <a:gd name="T41" fmla="*/ 17288 h 168"/>
                <a:gd name="T42" fmla="*/ 230 w 562"/>
                <a:gd name="T43" fmla="*/ 15592 h 168"/>
                <a:gd name="T44" fmla="*/ 120 w 562"/>
                <a:gd name="T45" fmla="*/ 13859 h 168"/>
                <a:gd name="T46" fmla="*/ 24 w 562"/>
                <a:gd name="T47" fmla="*/ 12138 h 168"/>
                <a:gd name="T48" fmla="*/ 0 w 562"/>
                <a:gd name="T49" fmla="*/ 10320 h 168"/>
                <a:gd name="T50" fmla="*/ 24 w 562"/>
                <a:gd name="T51" fmla="*/ 8037 h 168"/>
                <a:gd name="T52" fmla="*/ 120 w 562"/>
                <a:gd name="T53" fmla="*/ 6335 h 168"/>
                <a:gd name="T54" fmla="*/ 230 w 562"/>
                <a:gd name="T55" fmla="*/ 4115 h 168"/>
                <a:gd name="T56" fmla="*/ 393 w 562"/>
                <a:gd name="T57" fmla="*/ 2906 h 168"/>
                <a:gd name="T58" fmla="*/ 574 w 562"/>
                <a:gd name="T59" fmla="*/ 1707 h 168"/>
                <a:gd name="T60" fmla="*/ 805 w 562"/>
                <a:gd name="T61" fmla="*/ 632 h 168"/>
                <a:gd name="T62" fmla="*/ 1084 w 562"/>
                <a:gd name="T63" fmla="*/ 0 h 168"/>
                <a:gd name="T64" fmla="*/ 1332 w 562"/>
                <a:gd name="T65" fmla="*/ 0 h 16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62"/>
                <a:gd name="T100" fmla="*/ 0 h 168"/>
                <a:gd name="T101" fmla="*/ 562 w 562"/>
                <a:gd name="T102" fmla="*/ 168 h 16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62" h="168">
                  <a:moveTo>
                    <a:pt x="278" y="0"/>
                  </a:moveTo>
                  <a:lnTo>
                    <a:pt x="336" y="0"/>
                  </a:lnTo>
                  <a:lnTo>
                    <a:pt x="389" y="5"/>
                  </a:lnTo>
                  <a:lnTo>
                    <a:pt x="437" y="14"/>
                  </a:lnTo>
                  <a:lnTo>
                    <a:pt x="475" y="24"/>
                  </a:lnTo>
                  <a:lnTo>
                    <a:pt x="514" y="34"/>
                  </a:lnTo>
                  <a:lnTo>
                    <a:pt x="538" y="53"/>
                  </a:lnTo>
                  <a:lnTo>
                    <a:pt x="552" y="67"/>
                  </a:lnTo>
                  <a:lnTo>
                    <a:pt x="562" y="86"/>
                  </a:lnTo>
                  <a:lnTo>
                    <a:pt x="552" y="101"/>
                  </a:lnTo>
                  <a:lnTo>
                    <a:pt x="538" y="115"/>
                  </a:lnTo>
                  <a:lnTo>
                    <a:pt x="514" y="130"/>
                  </a:lnTo>
                  <a:lnTo>
                    <a:pt x="475" y="144"/>
                  </a:lnTo>
                  <a:lnTo>
                    <a:pt x="437" y="154"/>
                  </a:lnTo>
                  <a:lnTo>
                    <a:pt x="389" y="158"/>
                  </a:lnTo>
                  <a:lnTo>
                    <a:pt x="336" y="163"/>
                  </a:lnTo>
                  <a:lnTo>
                    <a:pt x="278" y="168"/>
                  </a:lnTo>
                  <a:lnTo>
                    <a:pt x="226" y="163"/>
                  </a:lnTo>
                  <a:lnTo>
                    <a:pt x="168" y="158"/>
                  </a:lnTo>
                  <a:lnTo>
                    <a:pt x="120" y="154"/>
                  </a:lnTo>
                  <a:lnTo>
                    <a:pt x="82" y="144"/>
                  </a:lnTo>
                  <a:lnTo>
                    <a:pt x="48" y="130"/>
                  </a:lnTo>
                  <a:lnTo>
                    <a:pt x="24" y="115"/>
                  </a:lnTo>
                  <a:lnTo>
                    <a:pt x="5" y="101"/>
                  </a:lnTo>
                  <a:lnTo>
                    <a:pt x="0" y="86"/>
                  </a:lnTo>
                  <a:lnTo>
                    <a:pt x="5" y="67"/>
                  </a:lnTo>
                  <a:lnTo>
                    <a:pt x="24" y="53"/>
                  </a:lnTo>
                  <a:lnTo>
                    <a:pt x="48" y="34"/>
                  </a:lnTo>
                  <a:lnTo>
                    <a:pt x="82" y="24"/>
                  </a:lnTo>
                  <a:lnTo>
                    <a:pt x="120" y="14"/>
                  </a:lnTo>
                  <a:lnTo>
                    <a:pt x="168" y="5"/>
                  </a:lnTo>
                  <a:lnTo>
                    <a:pt x="226" y="0"/>
                  </a:lnTo>
                  <a:lnTo>
                    <a:pt x="278" y="0"/>
                  </a:lnTo>
                  <a:close/>
                </a:path>
              </a:pathLst>
            </a:custGeom>
            <a:solidFill>
              <a:srgbClr val="D2D2D2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4831" y="3061"/>
              <a:ext cx="669" cy="286"/>
            </a:xfrm>
            <a:custGeom>
              <a:avLst/>
              <a:gdLst>
                <a:gd name="T0" fmla="*/ 1337 w 562"/>
                <a:gd name="T1" fmla="*/ 0 h 168"/>
                <a:gd name="T2" fmla="*/ 1614 w 562"/>
                <a:gd name="T3" fmla="*/ 0 h 168"/>
                <a:gd name="T4" fmla="*/ 1868 w 562"/>
                <a:gd name="T5" fmla="*/ 1185 h 168"/>
                <a:gd name="T6" fmla="*/ 2097 w 562"/>
                <a:gd name="T7" fmla="*/ 1707 h 168"/>
                <a:gd name="T8" fmla="*/ 2301 w 562"/>
                <a:gd name="T9" fmla="*/ 2906 h 168"/>
                <a:gd name="T10" fmla="*/ 2470 w 562"/>
                <a:gd name="T11" fmla="*/ 4115 h 168"/>
                <a:gd name="T12" fmla="*/ 2582 w 562"/>
                <a:gd name="T13" fmla="*/ 5788 h 168"/>
                <a:gd name="T14" fmla="*/ 2672 w 562"/>
                <a:gd name="T15" fmla="*/ 8037 h 168"/>
                <a:gd name="T16" fmla="*/ 2696 w 562"/>
                <a:gd name="T17" fmla="*/ 10320 h 168"/>
                <a:gd name="T18" fmla="*/ 2672 w 562"/>
                <a:gd name="T19" fmla="*/ 12138 h 168"/>
                <a:gd name="T20" fmla="*/ 2582 w 562"/>
                <a:gd name="T21" fmla="*/ 13859 h 168"/>
                <a:gd name="T22" fmla="*/ 2470 w 562"/>
                <a:gd name="T23" fmla="*/ 15592 h 168"/>
                <a:gd name="T24" fmla="*/ 2301 w 562"/>
                <a:gd name="T25" fmla="*/ 17288 h 168"/>
                <a:gd name="T26" fmla="*/ 2097 w 562"/>
                <a:gd name="T27" fmla="*/ 18473 h 168"/>
                <a:gd name="T28" fmla="*/ 1868 w 562"/>
                <a:gd name="T29" fmla="*/ 19577 h 168"/>
                <a:gd name="T30" fmla="*/ 1614 w 562"/>
                <a:gd name="T31" fmla="*/ 20173 h 168"/>
                <a:gd name="T32" fmla="*/ 1337 w 562"/>
                <a:gd name="T33" fmla="*/ 20173 h 168"/>
                <a:gd name="T34" fmla="*/ 1084 w 562"/>
                <a:gd name="T35" fmla="*/ 20173 h 168"/>
                <a:gd name="T36" fmla="*/ 832 w 562"/>
                <a:gd name="T37" fmla="*/ 19577 h 168"/>
                <a:gd name="T38" fmla="*/ 601 w 562"/>
                <a:gd name="T39" fmla="*/ 18473 h 168"/>
                <a:gd name="T40" fmla="*/ 393 w 562"/>
                <a:gd name="T41" fmla="*/ 17288 h 168"/>
                <a:gd name="T42" fmla="*/ 230 w 562"/>
                <a:gd name="T43" fmla="*/ 15592 h 168"/>
                <a:gd name="T44" fmla="*/ 120 w 562"/>
                <a:gd name="T45" fmla="*/ 13859 h 168"/>
                <a:gd name="T46" fmla="*/ 24 w 562"/>
                <a:gd name="T47" fmla="*/ 12138 h 168"/>
                <a:gd name="T48" fmla="*/ 0 w 562"/>
                <a:gd name="T49" fmla="*/ 10320 h 168"/>
                <a:gd name="T50" fmla="*/ 24 w 562"/>
                <a:gd name="T51" fmla="*/ 8037 h 168"/>
                <a:gd name="T52" fmla="*/ 120 w 562"/>
                <a:gd name="T53" fmla="*/ 5788 h 168"/>
                <a:gd name="T54" fmla="*/ 230 w 562"/>
                <a:gd name="T55" fmla="*/ 4115 h 168"/>
                <a:gd name="T56" fmla="*/ 393 w 562"/>
                <a:gd name="T57" fmla="*/ 2906 h 168"/>
                <a:gd name="T58" fmla="*/ 601 w 562"/>
                <a:gd name="T59" fmla="*/ 1707 h 168"/>
                <a:gd name="T60" fmla="*/ 832 w 562"/>
                <a:gd name="T61" fmla="*/ 1185 h 168"/>
                <a:gd name="T62" fmla="*/ 1084 w 562"/>
                <a:gd name="T63" fmla="*/ 0 h 168"/>
                <a:gd name="T64" fmla="*/ 1337 w 562"/>
                <a:gd name="T65" fmla="*/ 0 h 16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62"/>
                <a:gd name="T100" fmla="*/ 0 h 168"/>
                <a:gd name="T101" fmla="*/ 562 w 562"/>
                <a:gd name="T102" fmla="*/ 168 h 16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62" h="168">
                  <a:moveTo>
                    <a:pt x="279" y="0"/>
                  </a:moveTo>
                  <a:lnTo>
                    <a:pt x="336" y="0"/>
                  </a:lnTo>
                  <a:lnTo>
                    <a:pt x="389" y="10"/>
                  </a:lnTo>
                  <a:lnTo>
                    <a:pt x="437" y="14"/>
                  </a:lnTo>
                  <a:lnTo>
                    <a:pt x="480" y="24"/>
                  </a:lnTo>
                  <a:lnTo>
                    <a:pt x="514" y="34"/>
                  </a:lnTo>
                  <a:lnTo>
                    <a:pt x="538" y="48"/>
                  </a:lnTo>
                  <a:lnTo>
                    <a:pt x="557" y="67"/>
                  </a:lnTo>
                  <a:lnTo>
                    <a:pt x="562" y="86"/>
                  </a:lnTo>
                  <a:lnTo>
                    <a:pt x="557" y="101"/>
                  </a:lnTo>
                  <a:lnTo>
                    <a:pt x="538" y="115"/>
                  </a:lnTo>
                  <a:lnTo>
                    <a:pt x="514" y="130"/>
                  </a:lnTo>
                  <a:lnTo>
                    <a:pt x="480" y="144"/>
                  </a:lnTo>
                  <a:lnTo>
                    <a:pt x="437" y="154"/>
                  </a:lnTo>
                  <a:lnTo>
                    <a:pt x="389" y="163"/>
                  </a:lnTo>
                  <a:lnTo>
                    <a:pt x="336" y="168"/>
                  </a:lnTo>
                  <a:lnTo>
                    <a:pt x="279" y="168"/>
                  </a:lnTo>
                  <a:lnTo>
                    <a:pt x="226" y="168"/>
                  </a:lnTo>
                  <a:lnTo>
                    <a:pt x="173" y="163"/>
                  </a:lnTo>
                  <a:lnTo>
                    <a:pt x="125" y="154"/>
                  </a:lnTo>
                  <a:lnTo>
                    <a:pt x="82" y="144"/>
                  </a:lnTo>
                  <a:lnTo>
                    <a:pt x="48" y="130"/>
                  </a:lnTo>
                  <a:lnTo>
                    <a:pt x="24" y="115"/>
                  </a:lnTo>
                  <a:lnTo>
                    <a:pt x="5" y="101"/>
                  </a:lnTo>
                  <a:lnTo>
                    <a:pt x="0" y="86"/>
                  </a:lnTo>
                  <a:lnTo>
                    <a:pt x="5" y="67"/>
                  </a:lnTo>
                  <a:lnTo>
                    <a:pt x="24" y="48"/>
                  </a:lnTo>
                  <a:lnTo>
                    <a:pt x="48" y="34"/>
                  </a:lnTo>
                  <a:lnTo>
                    <a:pt x="82" y="24"/>
                  </a:lnTo>
                  <a:lnTo>
                    <a:pt x="125" y="14"/>
                  </a:lnTo>
                  <a:lnTo>
                    <a:pt x="173" y="10"/>
                  </a:lnTo>
                  <a:lnTo>
                    <a:pt x="226" y="0"/>
                  </a:lnTo>
                  <a:lnTo>
                    <a:pt x="279" y="0"/>
                  </a:lnTo>
                  <a:close/>
                </a:path>
              </a:pathLst>
            </a:custGeom>
            <a:solidFill>
              <a:srgbClr val="D2D2D2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3687" y="3774"/>
              <a:ext cx="669" cy="278"/>
            </a:xfrm>
            <a:custGeom>
              <a:avLst/>
              <a:gdLst>
                <a:gd name="T0" fmla="*/ 1337 w 562"/>
                <a:gd name="T1" fmla="*/ 0 h 163"/>
                <a:gd name="T2" fmla="*/ 1614 w 562"/>
                <a:gd name="T3" fmla="*/ 0 h 163"/>
                <a:gd name="T4" fmla="*/ 1868 w 562"/>
                <a:gd name="T5" fmla="*/ 491 h 163"/>
                <a:gd name="T6" fmla="*/ 2097 w 562"/>
                <a:gd name="T7" fmla="*/ 1081 h 163"/>
                <a:gd name="T8" fmla="*/ 2301 w 562"/>
                <a:gd name="T9" fmla="*/ 2927 h 163"/>
                <a:gd name="T10" fmla="*/ 2470 w 562"/>
                <a:gd name="T11" fmla="*/ 4044 h 163"/>
                <a:gd name="T12" fmla="*/ 2582 w 562"/>
                <a:gd name="T13" fmla="*/ 5887 h 163"/>
                <a:gd name="T14" fmla="*/ 2672 w 562"/>
                <a:gd name="T15" fmla="*/ 7607 h 163"/>
                <a:gd name="T16" fmla="*/ 2696 w 562"/>
                <a:gd name="T17" fmla="*/ 9873 h 163"/>
                <a:gd name="T18" fmla="*/ 2672 w 562"/>
                <a:gd name="T19" fmla="*/ 12254 h 163"/>
                <a:gd name="T20" fmla="*/ 2582 w 562"/>
                <a:gd name="T21" fmla="*/ 13458 h 163"/>
                <a:gd name="T22" fmla="*/ 2470 w 562"/>
                <a:gd name="T23" fmla="*/ 15111 h 163"/>
                <a:gd name="T24" fmla="*/ 2301 w 562"/>
                <a:gd name="T25" fmla="*/ 16955 h 163"/>
                <a:gd name="T26" fmla="*/ 2097 w 562"/>
                <a:gd name="T27" fmla="*/ 18038 h 163"/>
                <a:gd name="T28" fmla="*/ 1868 w 562"/>
                <a:gd name="T29" fmla="*/ 19266 h 163"/>
                <a:gd name="T30" fmla="*/ 1614 w 562"/>
                <a:gd name="T31" fmla="*/ 19885 h 163"/>
                <a:gd name="T32" fmla="*/ 1337 w 562"/>
                <a:gd name="T33" fmla="*/ 19885 h 163"/>
                <a:gd name="T34" fmla="*/ 1084 w 562"/>
                <a:gd name="T35" fmla="*/ 19885 h 163"/>
                <a:gd name="T36" fmla="*/ 832 w 562"/>
                <a:gd name="T37" fmla="*/ 19266 h 163"/>
                <a:gd name="T38" fmla="*/ 601 w 562"/>
                <a:gd name="T39" fmla="*/ 18038 h 163"/>
                <a:gd name="T40" fmla="*/ 393 w 562"/>
                <a:gd name="T41" fmla="*/ 16955 h 163"/>
                <a:gd name="T42" fmla="*/ 230 w 562"/>
                <a:gd name="T43" fmla="*/ 15111 h 163"/>
                <a:gd name="T44" fmla="*/ 120 w 562"/>
                <a:gd name="T45" fmla="*/ 13458 h 163"/>
                <a:gd name="T46" fmla="*/ 50 w 562"/>
                <a:gd name="T47" fmla="*/ 12254 h 163"/>
                <a:gd name="T48" fmla="*/ 0 w 562"/>
                <a:gd name="T49" fmla="*/ 9873 h 163"/>
                <a:gd name="T50" fmla="*/ 50 w 562"/>
                <a:gd name="T51" fmla="*/ 7607 h 163"/>
                <a:gd name="T52" fmla="*/ 120 w 562"/>
                <a:gd name="T53" fmla="*/ 5887 h 163"/>
                <a:gd name="T54" fmla="*/ 230 w 562"/>
                <a:gd name="T55" fmla="*/ 4044 h 163"/>
                <a:gd name="T56" fmla="*/ 393 w 562"/>
                <a:gd name="T57" fmla="*/ 2927 h 163"/>
                <a:gd name="T58" fmla="*/ 601 w 562"/>
                <a:gd name="T59" fmla="*/ 1081 h 163"/>
                <a:gd name="T60" fmla="*/ 832 w 562"/>
                <a:gd name="T61" fmla="*/ 491 h 163"/>
                <a:gd name="T62" fmla="*/ 1084 w 562"/>
                <a:gd name="T63" fmla="*/ 0 h 163"/>
                <a:gd name="T64" fmla="*/ 1337 w 562"/>
                <a:gd name="T65" fmla="*/ 0 h 16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62"/>
                <a:gd name="T100" fmla="*/ 0 h 163"/>
                <a:gd name="T101" fmla="*/ 562 w 562"/>
                <a:gd name="T102" fmla="*/ 163 h 16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62" h="163">
                  <a:moveTo>
                    <a:pt x="279" y="0"/>
                  </a:moveTo>
                  <a:lnTo>
                    <a:pt x="336" y="0"/>
                  </a:lnTo>
                  <a:lnTo>
                    <a:pt x="389" y="4"/>
                  </a:lnTo>
                  <a:lnTo>
                    <a:pt x="437" y="9"/>
                  </a:lnTo>
                  <a:lnTo>
                    <a:pt x="480" y="24"/>
                  </a:lnTo>
                  <a:lnTo>
                    <a:pt x="514" y="33"/>
                  </a:lnTo>
                  <a:lnTo>
                    <a:pt x="538" y="48"/>
                  </a:lnTo>
                  <a:lnTo>
                    <a:pt x="557" y="62"/>
                  </a:lnTo>
                  <a:lnTo>
                    <a:pt x="562" y="81"/>
                  </a:lnTo>
                  <a:lnTo>
                    <a:pt x="557" y="100"/>
                  </a:lnTo>
                  <a:lnTo>
                    <a:pt x="538" y="110"/>
                  </a:lnTo>
                  <a:lnTo>
                    <a:pt x="514" y="124"/>
                  </a:lnTo>
                  <a:lnTo>
                    <a:pt x="480" y="139"/>
                  </a:lnTo>
                  <a:lnTo>
                    <a:pt x="437" y="148"/>
                  </a:lnTo>
                  <a:lnTo>
                    <a:pt x="389" y="158"/>
                  </a:lnTo>
                  <a:lnTo>
                    <a:pt x="336" y="163"/>
                  </a:lnTo>
                  <a:lnTo>
                    <a:pt x="279" y="163"/>
                  </a:lnTo>
                  <a:lnTo>
                    <a:pt x="226" y="163"/>
                  </a:lnTo>
                  <a:lnTo>
                    <a:pt x="173" y="158"/>
                  </a:lnTo>
                  <a:lnTo>
                    <a:pt x="125" y="148"/>
                  </a:lnTo>
                  <a:lnTo>
                    <a:pt x="82" y="139"/>
                  </a:lnTo>
                  <a:lnTo>
                    <a:pt x="48" y="124"/>
                  </a:lnTo>
                  <a:lnTo>
                    <a:pt x="24" y="110"/>
                  </a:lnTo>
                  <a:lnTo>
                    <a:pt x="10" y="100"/>
                  </a:lnTo>
                  <a:lnTo>
                    <a:pt x="0" y="81"/>
                  </a:lnTo>
                  <a:lnTo>
                    <a:pt x="10" y="62"/>
                  </a:lnTo>
                  <a:lnTo>
                    <a:pt x="24" y="48"/>
                  </a:lnTo>
                  <a:lnTo>
                    <a:pt x="48" y="33"/>
                  </a:lnTo>
                  <a:lnTo>
                    <a:pt x="82" y="24"/>
                  </a:lnTo>
                  <a:lnTo>
                    <a:pt x="125" y="9"/>
                  </a:lnTo>
                  <a:lnTo>
                    <a:pt x="173" y="4"/>
                  </a:lnTo>
                  <a:lnTo>
                    <a:pt x="226" y="0"/>
                  </a:lnTo>
                  <a:lnTo>
                    <a:pt x="279" y="0"/>
                  </a:lnTo>
                  <a:close/>
                </a:path>
              </a:pathLst>
            </a:custGeom>
            <a:solidFill>
              <a:srgbClr val="D2D2D2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232" y="1630"/>
              <a:ext cx="84" cy="1553"/>
            </a:xfrm>
            <a:custGeom>
              <a:avLst/>
              <a:gdLst>
                <a:gd name="T0" fmla="*/ 0 w 72"/>
                <a:gd name="T1" fmla="*/ 109820 h 912"/>
                <a:gd name="T2" fmla="*/ 287 w 72"/>
                <a:gd name="T3" fmla="*/ 109820 h 912"/>
                <a:gd name="T4" fmla="*/ 287 w 72"/>
                <a:gd name="T5" fmla="*/ 1832 h 912"/>
                <a:gd name="T6" fmla="*/ 268 w 72"/>
                <a:gd name="T7" fmla="*/ 1185 h 912"/>
                <a:gd name="T8" fmla="*/ 231 w 72"/>
                <a:gd name="T9" fmla="*/ 632 h 912"/>
                <a:gd name="T10" fmla="*/ 192 w 72"/>
                <a:gd name="T11" fmla="*/ 0 h 912"/>
                <a:gd name="T12" fmla="*/ 138 w 72"/>
                <a:gd name="T13" fmla="*/ 0 h 912"/>
                <a:gd name="T14" fmla="*/ 76 w 72"/>
                <a:gd name="T15" fmla="*/ 0 h 912"/>
                <a:gd name="T16" fmla="*/ 41 w 72"/>
                <a:gd name="T17" fmla="*/ 632 h 912"/>
                <a:gd name="T18" fmla="*/ 0 w 72"/>
                <a:gd name="T19" fmla="*/ 1185 h 912"/>
                <a:gd name="T20" fmla="*/ 0 w 72"/>
                <a:gd name="T21" fmla="*/ 1832 h 912"/>
                <a:gd name="T22" fmla="*/ 0 w 72"/>
                <a:gd name="T23" fmla="*/ 109820 h 9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912"/>
                <a:gd name="T38" fmla="*/ 72 w 72"/>
                <a:gd name="T39" fmla="*/ 912 h 91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912">
                  <a:moveTo>
                    <a:pt x="0" y="912"/>
                  </a:moveTo>
                  <a:lnTo>
                    <a:pt x="72" y="912"/>
                  </a:lnTo>
                  <a:lnTo>
                    <a:pt x="72" y="15"/>
                  </a:lnTo>
                  <a:lnTo>
                    <a:pt x="67" y="10"/>
                  </a:lnTo>
                  <a:lnTo>
                    <a:pt x="58" y="5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19" y="0"/>
                  </a:lnTo>
                  <a:lnTo>
                    <a:pt x="10" y="5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0" y="912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266" y="1514"/>
              <a:ext cx="28" cy="157"/>
            </a:xfrm>
            <a:custGeom>
              <a:avLst/>
              <a:gdLst>
                <a:gd name="T0" fmla="*/ 0 w 24"/>
                <a:gd name="T1" fmla="*/ 12336 h 91"/>
                <a:gd name="T2" fmla="*/ 41 w 24"/>
                <a:gd name="T3" fmla="*/ 12336 h 91"/>
                <a:gd name="T4" fmla="*/ 41 w 24"/>
                <a:gd name="T5" fmla="*/ 9099 h 91"/>
                <a:gd name="T6" fmla="*/ 56 w 24"/>
                <a:gd name="T7" fmla="*/ 6513 h 91"/>
                <a:gd name="T8" fmla="*/ 76 w 24"/>
                <a:gd name="T9" fmla="*/ 3209 h 91"/>
                <a:gd name="T10" fmla="*/ 99 w 24"/>
                <a:gd name="T11" fmla="*/ 0 h 91"/>
                <a:gd name="T12" fmla="*/ 56 w 24"/>
                <a:gd name="T13" fmla="*/ 0 h 91"/>
                <a:gd name="T14" fmla="*/ 56 w 24"/>
                <a:gd name="T15" fmla="*/ 3209 h 91"/>
                <a:gd name="T16" fmla="*/ 20 w 24"/>
                <a:gd name="T17" fmla="*/ 6513 h 91"/>
                <a:gd name="T18" fmla="*/ 0 w 24"/>
                <a:gd name="T19" fmla="*/ 9099 h 91"/>
                <a:gd name="T20" fmla="*/ 0 w 24"/>
                <a:gd name="T21" fmla="*/ 12336 h 9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4"/>
                <a:gd name="T34" fmla="*/ 0 h 91"/>
                <a:gd name="T35" fmla="*/ 24 w 24"/>
                <a:gd name="T36" fmla="*/ 91 h 9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4" h="91">
                  <a:moveTo>
                    <a:pt x="0" y="91"/>
                  </a:moveTo>
                  <a:lnTo>
                    <a:pt x="10" y="91"/>
                  </a:lnTo>
                  <a:lnTo>
                    <a:pt x="10" y="67"/>
                  </a:lnTo>
                  <a:lnTo>
                    <a:pt x="14" y="48"/>
                  </a:lnTo>
                  <a:lnTo>
                    <a:pt x="19" y="24"/>
                  </a:lnTo>
                  <a:lnTo>
                    <a:pt x="24" y="0"/>
                  </a:lnTo>
                  <a:lnTo>
                    <a:pt x="14" y="0"/>
                  </a:lnTo>
                  <a:lnTo>
                    <a:pt x="14" y="24"/>
                  </a:lnTo>
                  <a:lnTo>
                    <a:pt x="5" y="48"/>
                  </a:lnTo>
                  <a:lnTo>
                    <a:pt x="0" y="67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255" y="1189"/>
              <a:ext cx="69" cy="343"/>
            </a:xfrm>
            <a:custGeom>
              <a:avLst/>
              <a:gdLst>
                <a:gd name="T0" fmla="*/ 73 w 58"/>
                <a:gd name="T1" fmla="*/ 0 h 202"/>
                <a:gd name="T2" fmla="*/ 73 w 58"/>
                <a:gd name="T3" fmla="*/ 582 h 202"/>
                <a:gd name="T4" fmla="*/ 73 w 58"/>
                <a:gd name="T5" fmla="*/ 1705 h 202"/>
                <a:gd name="T6" fmla="*/ 99 w 58"/>
                <a:gd name="T7" fmla="*/ 2849 h 202"/>
                <a:gd name="T8" fmla="*/ 99 w 58"/>
                <a:gd name="T9" fmla="*/ 3978 h 202"/>
                <a:gd name="T10" fmla="*/ 99 w 58"/>
                <a:gd name="T11" fmla="*/ 4559 h 202"/>
                <a:gd name="T12" fmla="*/ 99 w 58"/>
                <a:gd name="T13" fmla="*/ 5659 h 202"/>
                <a:gd name="T14" fmla="*/ 99 w 58"/>
                <a:gd name="T15" fmla="*/ 6228 h 202"/>
                <a:gd name="T16" fmla="*/ 99 w 58"/>
                <a:gd name="T17" fmla="*/ 7407 h 202"/>
                <a:gd name="T18" fmla="*/ 73 w 58"/>
                <a:gd name="T19" fmla="*/ 7889 h 202"/>
                <a:gd name="T20" fmla="*/ 50 w 58"/>
                <a:gd name="T21" fmla="*/ 9039 h 202"/>
                <a:gd name="T22" fmla="*/ 50 w 58"/>
                <a:gd name="T23" fmla="*/ 9609 h 202"/>
                <a:gd name="T24" fmla="*/ 24 w 58"/>
                <a:gd name="T25" fmla="*/ 10718 h 202"/>
                <a:gd name="T26" fmla="*/ 24 w 58"/>
                <a:gd name="T27" fmla="*/ 11888 h 202"/>
                <a:gd name="T28" fmla="*/ 24 w 58"/>
                <a:gd name="T29" fmla="*/ 12458 h 202"/>
                <a:gd name="T30" fmla="*/ 0 w 58"/>
                <a:gd name="T31" fmla="*/ 12983 h 202"/>
                <a:gd name="T32" fmla="*/ 0 w 58"/>
                <a:gd name="T33" fmla="*/ 14639 h 202"/>
                <a:gd name="T34" fmla="*/ 0 w 58"/>
                <a:gd name="T35" fmla="*/ 15837 h 202"/>
                <a:gd name="T36" fmla="*/ 0 w 58"/>
                <a:gd name="T37" fmla="*/ 16924 h 202"/>
                <a:gd name="T38" fmla="*/ 0 w 58"/>
                <a:gd name="T39" fmla="*/ 18021 h 202"/>
                <a:gd name="T40" fmla="*/ 24 w 58"/>
                <a:gd name="T41" fmla="*/ 19128 h 202"/>
                <a:gd name="T42" fmla="*/ 50 w 58"/>
                <a:gd name="T43" fmla="*/ 20875 h 202"/>
                <a:gd name="T44" fmla="*/ 50 w 58"/>
                <a:gd name="T45" fmla="*/ 21497 h 202"/>
                <a:gd name="T46" fmla="*/ 99 w 58"/>
                <a:gd name="T47" fmla="*/ 22556 h 202"/>
                <a:gd name="T48" fmla="*/ 118 w 58"/>
                <a:gd name="T49" fmla="*/ 23686 h 202"/>
                <a:gd name="T50" fmla="*/ 140 w 58"/>
                <a:gd name="T51" fmla="*/ 23686 h 202"/>
                <a:gd name="T52" fmla="*/ 140 w 58"/>
                <a:gd name="T53" fmla="*/ 23686 h 202"/>
                <a:gd name="T54" fmla="*/ 162 w 58"/>
                <a:gd name="T55" fmla="*/ 23686 h 202"/>
                <a:gd name="T56" fmla="*/ 162 w 58"/>
                <a:gd name="T57" fmla="*/ 23686 h 202"/>
                <a:gd name="T58" fmla="*/ 162 w 58"/>
                <a:gd name="T59" fmla="*/ 23686 h 202"/>
                <a:gd name="T60" fmla="*/ 184 w 58"/>
                <a:gd name="T61" fmla="*/ 23686 h 202"/>
                <a:gd name="T62" fmla="*/ 184 w 58"/>
                <a:gd name="T63" fmla="*/ 23152 h 202"/>
                <a:gd name="T64" fmla="*/ 184 w 58"/>
                <a:gd name="T65" fmla="*/ 23152 h 202"/>
                <a:gd name="T66" fmla="*/ 184 w 58"/>
                <a:gd name="T67" fmla="*/ 23152 h 202"/>
                <a:gd name="T68" fmla="*/ 211 w 58"/>
                <a:gd name="T69" fmla="*/ 23152 h 202"/>
                <a:gd name="T70" fmla="*/ 211 w 58"/>
                <a:gd name="T71" fmla="*/ 22556 h 202"/>
                <a:gd name="T72" fmla="*/ 230 w 58"/>
                <a:gd name="T73" fmla="*/ 22556 h 202"/>
                <a:gd name="T74" fmla="*/ 230 w 58"/>
                <a:gd name="T75" fmla="*/ 21983 h 202"/>
                <a:gd name="T76" fmla="*/ 252 w 58"/>
                <a:gd name="T77" fmla="*/ 20875 h 202"/>
                <a:gd name="T78" fmla="*/ 277 w 58"/>
                <a:gd name="T79" fmla="*/ 19128 h 202"/>
                <a:gd name="T80" fmla="*/ 277 w 58"/>
                <a:gd name="T81" fmla="*/ 18021 h 202"/>
                <a:gd name="T82" fmla="*/ 277 w 58"/>
                <a:gd name="T83" fmla="*/ 17507 h 202"/>
                <a:gd name="T84" fmla="*/ 277 w 58"/>
                <a:gd name="T85" fmla="*/ 15837 h 202"/>
                <a:gd name="T86" fmla="*/ 277 w 58"/>
                <a:gd name="T87" fmla="*/ 14639 h 202"/>
                <a:gd name="T88" fmla="*/ 277 w 58"/>
                <a:gd name="T89" fmla="*/ 12983 h 202"/>
                <a:gd name="T90" fmla="*/ 252 w 58"/>
                <a:gd name="T91" fmla="*/ 11888 h 202"/>
                <a:gd name="T92" fmla="*/ 252 w 58"/>
                <a:gd name="T93" fmla="*/ 11265 h 202"/>
                <a:gd name="T94" fmla="*/ 252 w 58"/>
                <a:gd name="T95" fmla="*/ 10718 h 202"/>
                <a:gd name="T96" fmla="*/ 230 w 58"/>
                <a:gd name="T97" fmla="*/ 10207 h 202"/>
                <a:gd name="T98" fmla="*/ 230 w 58"/>
                <a:gd name="T99" fmla="*/ 9039 h 202"/>
                <a:gd name="T100" fmla="*/ 230 w 58"/>
                <a:gd name="T101" fmla="*/ 8410 h 202"/>
                <a:gd name="T102" fmla="*/ 230 w 58"/>
                <a:gd name="T103" fmla="*/ 7407 h 202"/>
                <a:gd name="T104" fmla="*/ 230 w 58"/>
                <a:gd name="T105" fmla="*/ 6755 h 202"/>
                <a:gd name="T106" fmla="*/ 230 w 58"/>
                <a:gd name="T107" fmla="*/ 6228 h 202"/>
                <a:gd name="T108" fmla="*/ 230 w 58"/>
                <a:gd name="T109" fmla="*/ 4559 h 202"/>
                <a:gd name="T110" fmla="*/ 211 w 58"/>
                <a:gd name="T111" fmla="*/ 3978 h 202"/>
                <a:gd name="T112" fmla="*/ 184 w 58"/>
                <a:gd name="T113" fmla="*/ 3374 h 202"/>
                <a:gd name="T114" fmla="*/ 162 w 58"/>
                <a:gd name="T115" fmla="*/ 2202 h 202"/>
                <a:gd name="T116" fmla="*/ 140 w 58"/>
                <a:gd name="T117" fmla="*/ 1705 h 202"/>
                <a:gd name="T118" fmla="*/ 99 w 58"/>
                <a:gd name="T119" fmla="*/ 582 h 202"/>
                <a:gd name="T120" fmla="*/ 73 w 58"/>
                <a:gd name="T121" fmla="*/ 0 h 20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8"/>
                <a:gd name="T184" fmla="*/ 0 h 202"/>
                <a:gd name="T185" fmla="*/ 58 w 58"/>
                <a:gd name="T186" fmla="*/ 202 h 20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8" h="202">
                  <a:moveTo>
                    <a:pt x="15" y="0"/>
                  </a:moveTo>
                  <a:lnTo>
                    <a:pt x="15" y="5"/>
                  </a:lnTo>
                  <a:lnTo>
                    <a:pt x="15" y="15"/>
                  </a:lnTo>
                  <a:lnTo>
                    <a:pt x="20" y="24"/>
                  </a:lnTo>
                  <a:lnTo>
                    <a:pt x="20" y="34"/>
                  </a:lnTo>
                  <a:lnTo>
                    <a:pt x="20" y="39"/>
                  </a:lnTo>
                  <a:lnTo>
                    <a:pt x="20" y="48"/>
                  </a:lnTo>
                  <a:lnTo>
                    <a:pt x="20" y="53"/>
                  </a:lnTo>
                  <a:lnTo>
                    <a:pt x="20" y="63"/>
                  </a:lnTo>
                  <a:lnTo>
                    <a:pt x="15" y="67"/>
                  </a:lnTo>
                  <a:lnTo>
                    <a:pt x="10" y="77"/>
                  </a:lnTo>
                  <a:lnTo>
                    <a:pt x="10" y="82"/>
                  </a:lnTo>
                  <a:lnTo>
                    <a:pt x="5" y="91"/>
                  </a:lnTo>
                  <a:lnTo>
                    <a:pt x="5" y="101"/>
                  </a:lnTo>
                  <a:lnTo>
                    <a:pt x="5" y="106"/>
                  </a:lnTo>
                  <a:lnTo>
                    <a:pt x="0" y="111"/>
                  </a:lnTo>
                  <a:lnTo>
                    <a:pt x="0" y="125"/>
                  </a:lnTo>
                  <a:lnTo>
                    <a:pt x="0" y="135"/>
                  </a:lnTo>
                  <a:lnTo>
                    <a:pt x="0" y="144"/>
                  </a:lnTo>
                  <a:lnTo>
                    <a:pt x="0" y="154"/>
                  </a:lnTo>
                  <a:lnTo>
                    <a:pt x="5" y="163"/>
                  </a:lnTo>
                  <a:lnTo>
                    <a:pt x="10" y="178"/>
                  </a:lnTo>
                  <a:lnTo>
                    <a:pt x="10" y="183"/>
                  </a:lnTo>
                  <a:lnTo>
                    <a:pt x="20" y="192"/>
                  </a:lnTo>
                  <a:lnTo>
                    <a:pt x="24" y="202"/>
                  </a:lnTo>
                  <a:lnTo>
                    <a:pt x="29" y="202"/>
                  </a:lnTo>
                  <a:lnTo>
                    <a:pt x="34" y="202"/>
                  </a:lnTo>
                  <a:lnTo>
                    <a:pt x="39" y="202"/>
                  </a:lnTo>
                  <a:lnTo>
                    <a:pt x="39" y="197"/>
                  </a:lnTo>
                  <a:lnTo>
                    <a:pt x="44" y="197"/>
                  </a:lnTo>
                  <a:lnTo>
                    <a:pt x="44" y="192"/>
                  </a:lnTo>
                  <a:lnTo>
                    <a:pt x="48" y="192"/>
                  </a:lnTo>
                  <a:lnTo>
                    <a:pt x="48" y="187"/>
                  </a:lnTo>
                  <a:lnTo>
                    <a:pt x="53" y="178"/>
                  </a:lnTo>
                  <a:lnTo>
                    <a:pt x="58" y="163"/>
                  </a:lnTo>
                  <a:lnTo>
                    <a:pt x="58" y="154"/>
                  </a:lnTo>
                  <a:lnTo>
                    <a:pt x="58" y="149"/>
                  </a:lnTo>
                  <a:lnTo>
                    <a:pt x="58" y="135"/>
                  </a:lnTo>
                  <a:lnTo>
                    <a:pt x="58" y="125"/>
                  </a:lnTo>
                  <a:lnTo>
                    <a:pt x="58" y="111"/>
                  </a:lnTo>
                  <a:lnTo>
                    <a:pt x="53" y="101"/>
                  </a:lnTo>
                  <a:lnTo>
                    <a:pt x="53" y="96"/>
                  </a:lnTo>
                  <a:lnTo>
                    <a:pt x="53" y="91"/>
                  </a:lnTo>
                  <a:lnTo>
                    <a:pt x="48" y="87"/>
                  </a:lnTo>
                  <a:lnTo>
                    <a:pt x="48" y="77"/>
                  </a:lnTo>
                  <a:lnTo>
                    <a:pt x="48" y="72"/>
                  </a:lnTo>
                  <a:lnTo>
                    <a:pt x="48" y="63"/>
                  </a:lnTo>
                  <a:lnTo>
                    <a:pt x="48" y="58"/>
                  </a:lnTo>
                  <a:lnTo>
                    <a:pt x="48" y="53"/>
                  </a:lnTo>
                  <a:lnTo>
                    <a:pt x="48" y="39"/>
                  </a:lnTo>
                  <a:lnTo>
                    <a:pt x="44" y="34"/>
                  </a:lnTo>
                  <a:lnTo>
                    <a:pt x="39" y="29"/>
                  </a:lnTo>
                  <a:lnTo>
                    <a:pt x="34" y="19"/>
                  </a:lnTo>
                  <a:lnTo>
                    <a:pt x="29" y="15"/>
                  </a:lnTo>
                  <a:lnTo>
                    <a:pt x="20" y="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0000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272" y="1302"/>
              <a:ext cx="40" cy="212"/>
            </a:xfrm>
            <a:custGeom>
              <a:avLst/>
              <a:gdLst>
                <a:gd name="T0" fmla="*/ 78 w 33"/>
                <a:gd name="T1" fmla="*/ 0 h 125"/>
                <a:gd name="T2" fmla="*/ 78 w 33"/>
                <a:gd name="T3" fmla="*/ 1165 h 125"/>
                <a:gd name="T4" fmla="*/ 50 w 33"/>
                <a:gd name="T5" fmla="*/ 2332 h 125"/>
                <a:gd name="T6" fmla="*/ 50 w 33"/>
                <a:gd name="T7" fmla="*/ 3351 h 125"/>
                <a:gd name="T8" fmla="*/ 27 w 33"/>
                <a:gd name="T9" fmla="*/ 5124 h 125"/>
                <a:gd name="T10" fmla="*/ 0 w 33"/>
                <a:gd name="T11" fmla="*/ 5124 h 125"/>
                <a:gd name="T12" fmla="*/ 0 w 33"/>
                <a:gd name="T13" fmla="*/ 6167 h 125"/>
                <a:gd name="T14" fmla="*/ 0 w 33"/>
                <a:gd name="T15" fmla="*/ 6708 h 125"/>
                <a:gd name="T16" fmla="*/ 0 w 33"/>
                <a:gd name="T17" fmla="*/ 7869 h 125"/>
                <a:gd name="T18" fmla="*/ 0 w 33"/>
                <a:gd name="T19" fmla="*/ 8348 h 125"/>
                <a:gd name="T20" fmla="*/ 0 w 33"/>
                <a:gd name="T21" fmla="*/ 10137 h 125"/>
                <a:gd name="T22" fmla="*/ 0 w 33"/>
                <a:gd name="T23" fmla="*/ 10688 h 125"/>
                <a:gd name="T24" fmla="*/ 27 w 33"/>
                <a:gd name="T25" fmla="*/ 11146 h 125"/>
                <a:gd name="T26" fmla="*/ 50 w 33"/>
                <a:gd name="T27" fmla="*/ 12303 h 125"/>
                <a:gd name="T28" fmla="*/ 50 w 33"/>
                <a:gd name="T29" fmla="*/ 12883 h 125"/>
                <a:gd name="T30" fmla="*/ 78 w 33"/>
                <a:gd name="T31" fmla="*/ 13470 h 125"/>
                <a:gd name="T32" fmla="*/ 78 w 33"/>
                <a:gd name="T33" fmla="*/ 14538 h 125"/>
                <a:gd name="T34" fmla="*/ 78 w 33"/>
                <a:gd name="T35" fmla="*/ 14538 h 125"/>
                <a:gd name="T36" fmla="*/ 109 w 33"/>
                <a:gd name="T37" fmla="*/ 13977 h 125"/>
                <a:gd name="T38" fmla="*/ 133 w 33"/>
                <a:gd name="T39" fmla="*/ 13470 h 125"/>
                <a:gd name="T40" fmla="*/ 133 w 33"/>
                <a:gd name="T41" fmla="*/ 12303 h 125"/>
                <a:gd name="T42" fmla="*/ 133 w 33"/>
                <a:gd name="T43" fmla="*/ 12303 h 125"/>
                <a:gd name="T44" fmla="*/ 133 w 33"/>
                <a:gd name="T45" fmla="*/ 11146 h 125"/>
                <a:gd name="T46" fmla="*/ 161 w 33"/>
                <a:gd name="T47" fmla="*/ 10137 h 125"/>
                <a:gd name="T48" fmla="*/ 184 w 33"/>
                <a:gd name="T49" fmla="*/ 9513 h 125"/>
                <a:gd name="T50" fmla="*/ 184 w 33"/>
                <a:gd name="T51" fmla="*/ 8348 h 125"/>
                <a:gd name="T52" fmla="*/ 184 w 33"/>
                <a:gd name="T53" fmla="*/ 7869 h 125"/>
                <a:gd name="T54" fmla="*/ 161 w 33"/>
                <a:gd name="T55" fmla="*/ 7311 h 125"/>
                <a:gd name="T56" fmla="*/ 161 w 33"/>
                <a:gd name="T57" fmla="*/ 6708 h 125"/>
                <a:gd name="T58" fmla="*/ 161 w 33"/>
                <a:gd name="T59" fmla="*/ 6167 h 125"/>
                <a:gd name="T60" fmla="*/ 161 w 33"/>
                <a:gd name="T61" fmla="*/ 5517 h 125"/>
                <a:gd name="T62" fmla="*/ 133 w 33"/>
                <a:gd name="T63" fmla="*/ 5124 h 125"/>
                <a:gd name="T64" fmla="*/ 133 w 33"/>
                <a:gd name="T65" fmla="*/ 5124 h 125"/>
                <a:gd name="T66" fmla="*/ 133 w 33"/>
                <a:gd name="T67" fmla="*/ 5124 h 125"/>
                <a:gd name="T68" fmla="*/ 133 w 33"/>
                <a:gd name="T69" fmla="*/ 4516 h 125"/>
                <a:gd name="T70" fmla="*/ 133 w 33"/>
                <a:gd name="T71" fmla="*/ 4516 h 125"/>
                <a:gd name="T72" fmla="*/ 133 w 33"/>
                <a:gd name="T73" fmla="*/ 3955 h 125"/>
                <a:gd name="T74" fmla="*/ 109 w 33"/>
                <a:gd name="T75" fmla="*/ 2839 h 125"/>
                <a:gd name="T76" fmla="*/ 109 w 33"/>
                <a:gd name="T77" fmla="*/ 2839 h 125"/>
                <a:gd name="T78" fmla="*/ 109 w 33"/>
                <a:gd name="T79" fmla="*/ 2332 h 125"/>
                <a:gd name="T80" fmla="*/ 109 w 33"/>
                <a:gd name="T81" fmla="*/ 1165 h 125"/>
                <a:gd name="T82" fmla="*/ 78 w 33"/>
                <a:gd name="T83" fmla="*/ 0 h 125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3"/>
                <a:gd name="T127" fmla="*/ 0 h 125"/>
                <a:gd name="T128" fmla="*/ 33 w 33"/>
                <a:gd name="T129" fmla="*/ 125 h 125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3" h="125">
                  <a:moveTo>
                    <a:pt x="14" y="0"/>
                  </a:moveTo>
                  <a:lnTo>
                    <a:pt x="14" y="10"/>
                  </a:lnTo>
                  <a:lnTo>
                    <a:pt x="9" y="20"/>
                  </a:lnTo>
                  <a:lnTo>
                    <a:pt x="9" y="29"/>
                  </a:lnTo>
                  <a:lnTo>
                    <a:pt x="5" y="44"/>
                  </a:lnTo>
                  <a:lnTo>
                    <a:pt x="0" y="44"/>
                  </a:lnTo>
                  <a:lnTo>
                    <a:pt x="0" y="53"/>
                  </a:lnTo>
                  <a:lnTo>
                    <a:pt x="0" y="58"/>
                  </a:lnTo>
                  <a:lnTo>
                    <a:pt x="0" y="68"/>
                  </a:lnTo>
                  <a:lnTo>
                    <a:pt x="0" y="72"/>
                  </a:lnTo>
                  <a:lnTo>
                    <a:pt x="0" y="87"/>
                  </a:lnTo>
                  <a:lnTo>
                    <a:pt x="0" y="92"/>
                  </a:lnTo>
                  <a:lnTo>
                    <a:pt x="5" y="96"/>
                  </a:lnTo>
                  <a:lnTo>
                    <a:pt x="9" y="106"/>
                  </a:lnTo>
                  <a:lnTo>
                    <a:pt x="9" y="111"/>
                  </a:lnTo>
                  <a:lnTo>
                    <a:pt x="14" y="116"/>
                  </a:lnTo>
                  <a:lnTo>
                    <a:pt x="14" y="125"/>
                  </a:lnTo>
                  <a:lnTo>
                    <a:pt x="19" y="120"/>
                  </a:lnTo>
                  <a:lnTo>
                    <a:pt x="24" y="116"/>
                  </a:lnTo>
                  <a:lnTo>
                    <a:pt x="24" y="106"/>
                  </a:lnTo>
                  <a:lnTo>
                    <a:pt x="24" y="96"/>
                  </a:lnTo>
                  <a:lnTo>
                    <a:pt x="29" y="87"/>
                  </a:lnTo>
                  <a:lnTo>
                    <a:pt x="33" y="82"/>
                  </a:lnTo>
                  <a:lnTo>
                    <a:pt x="33" y="72"/>
                  </a:lnTo>
                  <a:lnTo>
                    <a:pt x="33" y="68"/>
                  </a:lnTo>
                  <a:lnTo>
                    <a:pt x="29" y="63"/>
                  </a:lnTo>
                  <a:lnTo>
                    <a:pt x="29" y="58"/>
                  </a:lnTo>
                  <a:lnTo>
                    <a:pt x="29" y="53"/>
                  </a:lnTo>
                  <a:lnTo>
                    <a:pt x="29" y="48"/>
                  </a:lnTo>
                  <a:lnTo>
                    <a:pt x="24" y="44"/>
                  </a:lnTo>
                  <a:lnTo>
                    <a:pt x="24" y="39"/>
                  </a:lnTo>
                  <a:lnTo>
                    <a:pt x="24" y="34"/>
                  </a:lnTo>
                  <a:lnTo>
                    <a:pt x="19" y="24"/>
                  </a:lnTo>
                  <a:lnTo>
                    <a:pt x="19" y="20"/>
                  </a:lnTo>
                  <a:lnTo>
                    <a:pt x="19" y="1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00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375" y="1073"/>
              <a:ext cx="85" cy="1555"/>
            </a:xfrm>
            <a:custGeom>
              <a:avLst/>
              <a:gdLst>
                <a:gd name="T0" fmla="*/ 0 w 72"/>
                <a:gd name="T1" fmla="*/ 111063 h 912"/>
                <a:gd name="T2" fmla="*/ 319 w 72"/>
                <a:gd name="T3" fmla="*/ 111063 h 912"/>
                <a:gd name="T4" fmla="*/ 319 w 72"/>
                <a:gd name="T5" fmla="*/ 1715 h 912"/>
                <a:gd name="T6" fmla="*/ 301 w 72"/>
                <a:gd name="T7" fmla="*/ 634 h 912"/>
                <a:gd name="T8" fmla="*/ 255 w 72"/>
                <a:gd name="T9" fmla="*/ 0 h 912"/>
                <a:gd name="T10" fmla="*/ 194 w 72"/>
                <a:gd name="T11" fmla="*/ 0 h 912"/>
                <a:gd name="T12" fmla="*/ 126 w 72"/>
                <a:gd name="T13" fmla="*/ 0 h 912"/>
                <a:gd name="T14" fmla="*/ 90 w 72"/>
                <a:gd name="T15" fmla="*/ 0 h 912"/>
                <a:gd name="T16" fmla="*/ 46 w 72"/>
                <a:gd name="T17" fmla="*/ 0 h 912"/>
                <a:gd name="T18" fmla="*/ 0 w 72"/>
                <a:gd name="T19" fmla="*/ 634 h 912"/>
                <a:gd name="T20" fmla="*/ 0 w 72"/>
                <a:gd name="T21" fmla="*/ 1715 h 912"/>
                <a:gd name="T22" fmla="*/ 0 w 72"/>
                <a:gd name="T23" fmla="*/ 111063 h 9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912"/>
                <a:gd name="T38" fmla="*/ 72 w 72"/>
                <a:gd name="T39" fmla="*/ 912 h 91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912">
                  <a:moveTo>
                    <a:pt x="0" y="912"/>
                  </a:moveTo>
                  <a:lnTo>
                    <a:pt x="72" y="912"/>
                  </a:lnTo>
                  <a:lnTo>
                    <a:pt x="72" y="14"/>
                  </a:lnTo>
                  <a:lnTo>
                    <a:pt x="68" y="5"/>
                  </a:lnTo>
                  <a:lnTo>
                    <a:pt x="58" y="0"/>
                  </a:lnTo>
                  <a:lnTo>
                    <a:pt x="44" y="0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0" y="5"/>
                  </a:lnTo>
                  <a:lnTo>
                    <a:pt x="0" y="14"/>
                  </a:lnTo>
                  <a:lnTo>
                    <a:pt x="0" y="912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411" y="960"/>
              <a:ext cx="28" cy="131"/>
            </a:xfrm>
            <a:custGeom>
              <a:avLst/>
              <a:gdLst>
                <a:gd name="T0" fmla="*/ 0 w 24"/>
                <a:gd name="T1" fmla="*/ 9190 h 77"/>
                <a:gd name="T2" fmla="*/ 41 w 24"/>
                <a:gd name="T3" fmla="*/ 9190 h 77"/>
                <a:gd name="T4" fmla="*/ 99 w 24"/>
                <a:gd name="T5" fmla="*/ 0 h 77"/>
                <a:gd name="T6" fmla="*/ 57 w 24"/>
                <a:gd name="T7" fmla="*/ 0 h 77"/>
                <a:gd name="T8" fmla="*/ 0 w 24"/>
                <a:gd name="T9" fmla="*/ 9190 h 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77"/>
                <a:gd name="T17" fmla="*/ 24 w 24"/>
                <a:gd name="T18" fmla="*/ 77 h 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77">
                  <a:moveTo>
                    <a:pt x="0" y="77"/>
                  </a:moveTo>
                  <a:lnTo>
                    <a:pt x="10" y="77"/>
                  </a:lnTo>
                  <a:lnTo>
                    <a:pt x="24" y="0"/>
                  </a:lnTo>
                  <a:lnTo>
                    <a:pt x="15" y="0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122" y="1638"/>
              <a:ext cx="87" cy="1555"/>
            </a:xfrm>
            <a:custGeom>
              <a:avLst/>
              <a:gdLst>
                <a:gd name="T0" fmla="*/ 395 w 72"/>
                <a:gd name="T1" fmla="*/ 111063 h 912"/>
                <a:gd name="T2" fmla="*/ 0 w 72"/>
                <a:gd name="T3" fmla="*/ 111063 h 912"/>
                <a:gd name="T4" fmla="*/ 0 w 72"/>
                <a:gd name="T5" fmla="*/ 1843 h 912"/>
                <a:gd name="T6" fmla="*/ 25 w 72"/>
                <a:gd name="T7" fmla="*/ 634 h 912"/>
                <a:gd name="T8" fmla="*/ 85 w 72"/>
                <a:gd name="T9" fmla="*/ 0 h 912"/>
                <a:gd name="T10" fmla="*/ 161 w 72"/>
                <a:gd name="T11" fmla="*/ 0 h 912"/>
                <a:gd name="T12" fmla="*/ 237 w 72"/>
                <a:gd name="T13" fmla="*/ 0 h 912"/>
                <a:gd name="T14" fmla="*/ 288 w 72"/>
                <a:gd name="T15" fmla="*/ 0 h 912"/>
                <a:gd name="T16" fmla="*/ 346 w 72"/>
                <a:gd name="T17" fmla="*/ 634 h 912"/>
                <a:gd name="T18" fmla="*/ 370 w 72"/>
                <a:gd name="T19" fmla="*/ 634 h 912"/>
                <a:gd name="T20" fmla="*/ 395 w 72"/>
                <a:gd name="T21" fmla="*/ 1843 h 912"/>
                <a:gd name="T22" fmla="*/ 395 w 72"/>
                <a:gd name="T23" fmla="*/ 111063 h 9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912"/>
                <a:gd name="T38" fmla="*/ 72 w 72"/>
                <a:gd name="T39" fmla="*/ 912 h 91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912">
                  <a:moveTo>
                    <a:pt x="72" y="912"/>
                  </a:moveTo>
                  <a:lnTo>
                    <a:pt x="0" y="912"/>
                  </a:lnTo>
                  <a:lnTo>
                    <a:pt x="0" y="15"/>
                  </a:lnTo>
                  <a:lnTo>
                    <a:pt x="5" y="5"/>
                  </a:lnTo>
                  <a:lnTo>
                    <a:pt x="15" y="0"/>
                  </a:lnTo>
                  <a:lnTo>
                    <a:pt x="29" y="0"/>
                  </a:lnTo>
                  <a:lnTo>
                    <a:pt x="43" y="0"/>
                  </a:lnTo>
                  <a:lnTo>
                    <a:pt x="53" y="0"/>
                  </a:lnTo>
                  <a:lnTo>
                    <a:pt x="63" y="5"/>
                  </a:lnTo>
                  <a:lnTo>
                    <a:pt x="67" y="5"/>
                  </a:lnTo>
                  <a:lnTo>
                    <a:pt x="72" y="15"/>
                  </a:lnTo>
                  <a:lnTo>
                    <a:pt x="72" y="912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5146" y="1524"/>
              <a:ext cx="25" cy="130"/>
            </a:xfrm>
            <a:custGeom>
              <a:avLst/>
              <a:gdLst>
                <a:gd name="T0" fmla="*/ 149 w 20"/>
                <a:gd name="T1" fmla="*/ 8572 h 77"/>
                <a:gd name="T2" fmla="*/ 76 w 20"/>
                <a:gd name="T3" fmla="*/ 8572 h 77"/>
                <a:gd name="T4" fmla="*/ 0 w 20"/>
                <a:gd name="T5" fmla="*/ 0 h 77"/>
                <a:gd name="T6" fmla="*/ 32 w 20"/>
                <a:gd name="T7" fmla="*/ 0 h 77"/>
                <a:gd name="T8" fmla="*/ 149 w 20"/>
                <a:gd name="T9" fmla="*/ 8572 h 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77"/>
                <a:gd name="T17" fmla="*/ 20 w 20"/>
                <a:gd name="T18" fmla="*/ 77 h 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77">
                  <a:moveTo>
                    <a:pt x="20" y="77"/>
                  </a:moveTo>
                  <a:lnTo>
                    <a:pt x="10" y="77"/>
                  </a:lnTo>
                  <a:lnTo>
                    <a:pt x="0" y="0"/>
                  </a:lnTo>
                  <a:lnTo>
                    <a:pt x="5" y="0"/>
                  </a:lnTo>
                  <a:lnTo>
                    <a:pt x="20" y="77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3597" y="3084"/>
              <a:ext cx="325" cy="173"/>
            </a:xfrm>
            <a:custGeom>
              <a:avLst/>
              <a:gdLst>
                <a:gd name="T0" fmla="*/ 0 w 274"/>
                <a:gd name="T1" fmla="*/ 12800 h 101"/>
                <a:gd name="T2" fmla="*/ 108 w 274"/>
                <a:gd name="T3" fmla="*/ 9116 h 101"/>
                <a:gd name="T4" fmla="*/ 249 w 274"/>
                <a:gd name="T5" fmla="*/ 7343 h 101"/>
                <a:gd name="T6" fmla="*/ 425 w 274"/>
                <a:gd name="T7" fmla="*/ 5527 h 101"/>
                <a:gd name="T8" fmla="*/ 604 w 274"/>
                <a:gd name="T9" fmla="*/ 4964 h 101"/>
                <a:gd name="T10" fmla="*/ 782 w 274"/>
                <a:gd name="T11" fmla="*/ 5527 h 101"/>
                <a:gd name="T12" fmla="*/ 943 w 274"/>
                <a:gd name="T13" fmla="*/ 6738 h 101"/>
                <a:gd name="T14" fmla="*/ 1096 w 274"/>
                <a:gd name="T15" fmla="*/ 9116 h 101"/>
                <a:gd name="T16" fmla="*/ 1226 w 274"/>
                <a:gd name="T17" fmla="*/ 12146 h 101"/>
                <a:gd name="T18" fmla="*/ 1226 w 274"/>
                <a:gd name="T19" fmla="*/ 11725 h 101"/>
                <a:gd name="T20" fmla="*/ 1226 w 274"/>
                <a:gd name="T21" fmla="*/ 10383 h 101"/>
                <a:gd name="T22" fmla="*/ 1226 w 274"/>
                <a:gd name="T23" fmla="*/ 9116 h 101"/>
                <a:gd name="T24" fmla="*/ 1226 w 274"/>
                <a:gd name="T25" fmla="*/ 8609 h 101"/>
                <a:gd name="T26" fmla="*/ 1226 w 274"/>
                <a:gd name="T27" fmla="*/ 7343 h 101"/>
                <a:gd name="T28" fmla="*/ 1247 w 274"/>
                <a:gd name="T29" fmla="*/ 6062 h 101"/>
                <a:gd name="T30" fmla="*/ 1247 w 274"/>
                <a:gd name="T31" fmla="*/ 5527 h 101"/>
                <a:gd name="T32" fmla="*/ 1273 w 274"/>
                <a:gd name="T33" fmla="*/ 4964 h 101"/>
                <a:gd name="T34" fmla="*/ 1139 w 274"/>
                <a:gd name="T35" fmla="*/ 2503 h 101"/>
                <a:gd name="T36" fmla="*/ 984 w 274"/>
                <a:gd name="T37" fmla="*/ 663 h 101"/>
                <a:gd name="T38" fmla="*/ 804 w 274"/>
                <a:gd name="T39" fmla="*/ 0 h 101"/>
                <a:gd name="T40" fmla="*/ 627 w 274"/>
                <a:gd name="T41" fmla="*/ 0 h 101"/>
                <a:gd name="T42" fmla="*/ 448 w 274"/>
                <a:gd name="T43" fmla="*/ 0 h 101"/>
                <a:gd name="T44" fmla="*/ 295 w 274"/>
                <a:gd name="T45" fmla="*/ 663 h 101"/>
                <a:gd name="T46" fmla="*/ 130 w 274"/>
                <a:gd name="T47" fmla="*/ 2503 h 101"/>
                <a:gd name="T48" fmla="*/ 0 w 274"/>
                <a:gd name="T49" fmla="*/ 4964 h 101"/>
                <a:gd name="T50" fmla="*/ 0 w 274"/>
                <a:gd name="T51" fmla="*/ 5527 h 101"/>
                <a:gd name="T52" fmla="*/ 21 w 274"/>
                <a:gd name="T53" fmla="*/ 6062 h 101"/>
                <a:gd name="T54" fmla="*/ 21 w 274"/>
                <a:gd name="T55" fmla="*/ 7343 h 101"/>
                <a:gd name="T56" fmla="*/ 21 w 274"/>
                <a:gd name="T57" fmla="*/ 8609 h 101"/>
                <a:gd name="T58" fmla="*/ 21 w 274"/>
                <a:gd name="T59" fmla="*/ 9779 h 101"/>
                <a:gd name="T60" fmla="*/ 21 w 274"/>
                <a:gd name="T61" fmla="*/ 11046 h 101"/>
                <a:gd name="T62" fmla="*/ 0 w 274"/>
                <a:gd name="T63" fmla="*/ 11725 h 101"/>
                <a:gd name="T64" fmla="*/ 0 w 274"/>
                <a:gd name="T65" fmla="*/ 12800 h 10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4"/>
                <a:gd name="T100" fmla="*/ 0 h 101"/>
                <a:gd name="T101" fmla="*/ 274 w 274"/>
                <a:gd name="T102" fmla="*/ 101 h 10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4" h="101">
                  <a:moveTo>
                    <a:pt x="0" y="101"/>
                  </a:moveTo>
                  <a:lnTo>
                    <a:pt x="24" y="72"/>
                  </a:lnTo>
                  <a:lnTo>
                    <a:pt x="53" y="58"/>
                  </a:lnTo>
                  <a:lnTo>
                    <a:pt x="92" y="44"/>
                  </a:lnTo>
                  <a:lnTo>
                    <a:pt x="130" y="39"/>
                  </a:lnTo>
                  <a:lnTo>
                    <a:pt x="169" y="44"/>
                  </a:lnTo>
                  <a:lnTo>
                    <a:pt x="202" y="53"/>
                  </a:lnTo>
                  <a:lnTo>
                    <a:pt x="236" y="72"/>
                  </a:lnTo>
                  <a:lnTo>
                    <a:pt x="265" y="96"/>
                  </a:lnTo>
                  <a:lnTo>
                    <a:pt x="265" y="92"/>
                  </a:lnTo>
                  <a:lnTo>
                    <a:pt x="265" y="82"/>
                  </a:lnTo>
                  <a:lnTo>
                    <a:pt x="265" y="72"/>
                  </a:lnTo>
                  <a:lnTo>
                    <a:pt x="265" y="68"/>
                  </a:lnTo>
                  <a:lnTo>
                    <a:pt x="265" y="58"/>
                  </a:lnTo>
                  <a:lnTo>
                    <a:pt x="269" y="48"/>
                  </a:lnTo>
                  <a:lnTo>
                    <a:pt x="269" y="44"/>
                  </a:lnTo>
                  <a:lnTo>
                    <a:pt x="274" y="39"/>
                  </a:lnTo>
                  <a:lnTo>
                    <a:pt x="245" y="20"/>
                  </a:lnTo>
                  <a:lnTo>
                    <a:pt x="212" y="5"/>
                  </a:lnTo>
                  <a:lnTo>
                    <a:pt x="173" y="0"/>
                  </a:lnTo>
                  <a:lnTo>
                    <a:pt x="135" y="0"/>
                  </a:lnTo>
                  <a:lnTo>
                    <a:pt x="97" y="0"/>
                  </a:lnTo>
                  <a:lnTo>
                    <a:pt x="63" y="5"/>
                  </a:lnTo>
                  <a:lnTo>
                    <a:pt x="29" y="20"/>
                  </a:lnTo>
                  <a:lnTo>
                    <a:pt x="0" y="39"/>
                  </a:lnTo>
                  <a:lnTo>
                    <a:pt x="0" y="44"/>
                  </a:lnTo>
                  <a:lnTo>
                    <a:pt x="5" y="48"/>
                  </a:lnTo>
                  <a:lnTo>
                    <a:pt x="5" y="58"/>
                  </a:lnTo>
                  <a:lnTo>
                    <a:pt x="5" y="68"/>
                  </a:lnTo>
                  <a:lnTo>
                    <a:pt x="5" y="77"/>
                  </a:lnTo>
                  <a:lnTo>
                    <a:pt x="5" y="87"/>
                  </a:lnTo>
                  <a:lnTo>
                    <a:pt x="0" y="92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D2D2D2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4537" y="3084"/>
              <a:ext cx="325" cy="173"/>
            </a:xfrm>
            <a:custGeom>
              <a:avLst/>
              <a:gdLst>
                <a:gd name="T0" fmla="*/ 0 w 273"/>
                <a:gd name="T1" fmla="*/ 12800 h 101"/>
                <a:gd name="T2" fmla="*/ 120 w 273"/>
                <a:gd name="T3" fmla="*/ 9779 h 101"/>
                <a:gd name="T4" fmla="*/ 274 w 273"/>
                <a:gd name="T5" fmla="*/ 8006 h 101"/>
                <a:gd name="T6" fmla="*/ 439 w 273"/>
                <a:gd name="T7" fmla="*/ 6062 h 101"/>
                <a:gd name="T8" fmla="*/ 623 w 273"/>
                <a:gd name="T9" fmla="*/ 5527 h 101"/>
                <a:gd name="T10" fmla="*/ 805 w 273"/>
                <a:gd name="T11" fmla="*/ 6062 h 101"/>
                <a:gd name="T12" fmla="*/ 967 w 273"/>
                <a:gd name="T13" fmla="*/ 7343 h 101"/>
                <a:gd name="T14" fmla="*/ 1126 w 273"/>
                <a:gd name="T15" fmla="*/ 9116 h 101"/>
                <a:gd name="T16" fmla="*/ 1267 w 273"/>
                <a:gd name="T17" fmla="*/ 12800 h 101"/>
                <a:gd name="T18" fmla="*/ 1267 w 273"/>
                <a:gd name="T19" fmla="*/ 11725 h 101"/>
                <a:gd name="T20" fmla="*/ 1267 w 273"/>
                <a:gd name="T21" fmla="*/ 11046 h 101"/>
                <a:gd name="T22" fmla="*/ 1267 w 273"/>
                <a:gd name="T23" fmla="*/ 9779 h 101"/>
                <a:gd name="T24" fmla="*/ 1267 w 273"/>
                <a:gd name="T25" fmla="*/ 9116 h 101"/>
                <a:gd name="T26" fmla="*/ 1267 w 273"/>
                <a:gd name="T27" fmla="*/ 8006 h 101"/>
                <a:gd name="T28" fmla="*/ 1292 w 273"/>
                <a:gd name="T29" fmla="*/ 6738 h 101"/>
                <a:gd name="T30" fmla="*/ 1292 w 273"/>
                <a:gd name="T31" fmla="*/ 6062 h 101"/>
                <a:gd name="T32" fmla="*/ 1314 w 273"/>
                <a:gd name="T33" fmla="*/ 4964 h 101"/>
                <a:gd name="T34" fmla="*/ 1179 w 273"/>
                <a:gd name="T35" fmla="*/ 3040 h 101"/>
                <a:gd name="T36" fmla="*/ 1013 w 273"/>
                <a:gd name="T37" fmla="*/ 1268 h 101"/>
                <a:gd name="T38" fmla="*/ 851 w 273"/>
                <a:gd name="T39" fmla="*/ 663 h 101"/>
                <a:gd name="T40" fmla="*/ 663 w 273"/>
                <a:gd name="T41" fmla="*/ 0 h 101"/>
                <a:gd name="T42" fmla="*/ 482 w 273"/>
                <a:gd name="T43" fmla="*/ 0 h 101"/>
                <a:gd name="T44" fmla="*/ 299 w 273"/>
                <a:gd name="T45" fmla="*/ 1268 h 101"/>
                <a:gd name="T46" fmla="*/ 143 w 273"/>
                <a:gd name="T47" fmla="*/ 3040 h 101"/>
                <a:gd name="T48" fmla="*/ 0 w 273"/>
                <a:gd name="T49" fmla="*/ 4964 h 101"/>
                <a:gd name="T50" fmla="*/ 24 w 273"/>
                <a:gd name="T51" fmla="*/ 6062 h 101"/>
                <a:gd name="T52" fmla="*/ 24 w 273"/>
                <a:gd name="T53" fmla="*/ 6738 h 101"/>
                <a:gd name="T54" fmla="*/ 24 w 273"/>
                <a:gd name="T55" fmla="*/ 8006 h 101"/>
                <a:gd name="T56" fmla="*/ 24 w 273"/>
                <a:gd name="T57" fmla="*/ 9116 h 101"/>
                <a:gd name="T58" fmla="*/ 24 w 273"/>
                <a:gd name="T59" fmla="*/ 10383 h 101"/>
                <a:gd name="T60" fmla="*/ 24 w 273"/>
                <a:gd name="T61" fmla="*/ 11725 h 101"/>
                <a:gd name="T62" fmla="*/ 0 w 273"/>
                <a:gd name="T63" fmla="*/ 12146 h 101"/>
                <a:gd name="T64" fmla="*/ 0 w 273"/>
                <a:gd name="T65" fmla="*/ 12800 h 10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3"/>
                <a:gd name="T100" fmla="*/ 0 h 101"/>
                <a:gd name="T101" fmla="*/ 273 w 273"/>
                <a:gd name="T102" fmla="*/ 101 h 10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3" h="101">
                  <a:moveTo>
                    <a:pt x="0" y="101"/>
                  </a:moveTo>
                  <a:lnTo>
                    <a:pt x="24" y="77"/>
                  </a:lnTo>
                  <a:lnTo>
                    <a:pt x="57" y="63"/>
                  </a:lnTo>
                  <a:lnTo>
                    <a:pt x="91" y="48"/>
                  </a:lnTo>
                  <a:lnTo>
                    <a:pt x="129" y="44"/>
                  </a:lnTo>
                  <a:lnTo>
                    <a:pt x="168" y="48"/>
                  </a:lnTo>
                  <a:lnTo>
                    <a:pt x="201" y="58"/>
                  </a:lnTo>
                  <a:lnTo>
                    <a:pt x="235" y="72"/>
                  </a:lnTo>
                  <a:lnTo>
                    <a:pt x="264" y="101"/>
                  </a:lnTo>
                  <a:lnTo>
                    <a:pt x="264" y="92"/>
                  </a:lnTo>
                  <a:lnTo>
                    <a:pt x="264" y="87"/>
                  </a:lnTo>
                  <a:lnTo>
                    <a:pt x="264" y="77"/>
                  </a:lnTo>
                  <a:lnTo>
                    <a:pt x="264" y="72"/>
                  </a:lnTo>
                  <a:lnTo>
                    <a:pt x="264" y="63"/>
                  </a:lnTo>
                  <a:lnTo>
                    <a:pt x="269" y="53"/>
                  </a:lnTo>
                  <a:lnTo>
                    <a:pt x="269" y="48"/>
                  </a:lnTo>
                  <a:lnTo>
                    <a:pt x="273" y="39"/>
                  </a:lnTo>
                  <a:lnTo>
                    <a:pt x="245" y="24"/>
                  </a:lnTo>
                  <a:lnTo>
                    <a:pt x="211" y="10"/>
                  </a:lnTo>
                  <a:lnTo>
                    <a:pt x="177" y="5"/>
                  </a:lnTo>
                  <a:lnTo>
                    <a:pt x="139" y="0"/>
                  </a:lnTo>
                  <a:lnTo>
                    <a:pt x="101" y="0"/>
                  </a:lnTo>
                  <a:lnTo>
                    <a:pt x="62" y="10"/>
                  </a:lnTo>
                  <a:lnTo>
                    <a:pt x="29" y="24"/>
                  </a:lnTo>
                  <a:lnTo>
                    <a:pt x="0" y="39"/>
                  </a:lnTo>
                  <a:lnTo>
                    <a:pt x="5" y="48"/>
                  </a:lnTo>
                  <a:lnTo>
                    <a:pt x="5" y="53"/>
                  </a:lnTo>
                  <a:lnTo>
                    <a:pt x="5" y="63"/>
                  </a:lnTo>
                  <a:lnTo>
                    <a:pt x="5" y="72"/>
                  </a:lnTo>
                  <a:lnTo>
                    <a:pt x="5" y="82"/>
                  </a:lnTo>
                  <a:lnTo>
                    <a:pt x="5" y="92"/>
                  </a:lnTo>
                  <a:lnTo>
                    <a:pt x="0" y="96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D2D2D2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4192" y="2767"/>
              <a:ext cx="211" cy="325"/>
            </a:xfrm>
            <a:custGeom>
              <a:avLst/>
              <a:gdLst>
                <a:gd name="T0" fmla="*/ 377 w 177"/>
                <a:gd name="T1" fmla="*/ 21902 h 192"/>
                <a:gd name="T2" fmla="*/ 398 w 177"/>
                <a:gd name="T3" fmla="*/ 18112 h 192"/>
                <a:gd name="T4" fmla="*/ 422 w 177"/>
                <a:gd name="T5" fmla="*/ 14813 h 192"/>
                <a:gd name="T6" fmla="*/ 442 w 177"/>
                <a:gd name="T7" fmla="*/ 11510 h 192"/>
                <a:gd name="T8" fmla="*/ 488 w 177"/>
                <a:gd name="T9" fmla="*/ 8751 h 192"/>
                <a:gd name="T10" fmla="*/ 556 w 177"/>
                <a:gd name="T11" fmla="*/ 6615 h 192"/>
                <a:gd name="T12" fmla="*/ 653 w 177"/>
                <a:gd name="T13" fmla="*/ 4476 h 192"/>
                <a:gd name="T14" fmla="*/ 743 w 177"/>
                <a:gd name="T15" fmla="*/ 2751 h 192"/>
                <a:gd name="T16" fmla="*/ 863 w 177"/>
                <a:gd name="T17" fmla="*/ 1667 h 192"/>
                <a:gd name="T18" fmla="*/ 817 w 177"/>
                <a:gd name="T19" fmla="*/ 1149 h 192"/>
                <a:gd name="T20" fmla="*/ 767 w 177"/>
                <a:gd name="T21" fmla="*/ 567 h 192"/>
                <a:gd name="T22" fmla="*/ 726 w 177"/>
                <a:gd name="T23" fmla="*/ 567 h 192"/>
                <a:gd name="T24" fmla="*/ 676 w 177"/>
                <a:gd name="T25" fmla="*/ 567 h 192"/>
                <a:gd name="T26" fmla="*/ 609 w 177"/>
                <a:gd name="T27" fmla="*/ 567 h 192"/>
                <a:gd name="T28" fmla="*/ 556 w 177"/>
                <a:gd name="T29" fmla="*/ 567 h 192"/>
                <a:gd name="T30" fmla="*/ 511 w 177"/>
                <a:gd name="T31" fmla="*/ 0 h 192"/>
                <a:gd name="T32" fmla="*/ 465 w 177"/>
                <a:gd name="T33" fmla="*/ 0 h 192"/>
                <a:gd name="T34" fmla="*/ 325 w 177"/>
                <a:gd name="T35" fmla="*/ 1667 h 192"/>
                <a:gd name="T36" fmla="*/ 210 w 177"/>
                <a:gd name="T37" fmla="*/ 3908 h 192"/>
                <a:gd name="T38" fmla="*/ 147 w 177"/>
                <a:gd name="T39" fmla="*/ 5461 h 192"/>
                <a:gd name="T40" fmla="*/ 91 w 177"/>
                <a:gd name="T41" fmla="*/ 8227 h 192"/>
                <a:gd name="T42" fmla="*/ 43 w 177"/>
                <a:gd name="T43" fmla="*/ 10977 h 192"/>
                <a:gd name="T44" fmla="*/ 43 w 177"/>
                <a:gd name="T45" fmla="*/ 14303 h 192"/>
                <a:gd name="T46" fmla="*/ 24 w 177"/>
                <a:gd name="T47" fmla="*/ 17591 h 192"/>
                <a:gd name="T48" fmla="*/ 0 w 177"/>
                <a:gd name="T49" fmla="*/ 21389 h 192"/>
                <a:gd name="T50" fmla="*/ 43 w 177"/>
                <a:gd name="T51" fmla="*/ 21389 h 192"/>
                <a:gd name="T52" fmla="*/ 91 w 177"/>
                <a:gd name="T53" fmla="*/ 20918 h 192"/>
                <a:gd name="T54" fmla="*/ 147 w 177"/>
                <a:gd name="T55" fmla="*/ 20918 h 192"/>
                <a:gd name="T56" fmla="*/ 184 w 177"/>
                <a:gd name="T57" fmla="*/ 20304 h 192"/>
                <a:gd name="T58" fmla="*/ 235 w 177"/>
                <a:gd name="T59" fmla="*/ 20304 h 192"/>
                <a:gd name="T60" fmla="*/ 280 w 177"/>
                <a:gd name="T61" fmla="*/ 20918 h 192"/>
                <a:gd name="T62" fmla="*/ 354 w 177"/>
                <a:gd name="T63" fmla="*/ 21389 h 192"/>
                <a:gd name="T64" fmla="*/ 377 w 177"/>
                <a:gd name="T65" fmla="*/ 21902 h 1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7"/>
                <a:gd name="T100" fmla="*/ 0 h 192"/>
                <a:gd name="T101" fmla="*/ 177 w 177"/>
                <a:gd name="T102" fmla="*/ 192 h 1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7" h="192">
                  <a:moveTo>
                    <a:pt x="77" y="192"/>
                  </a:moveTo>
                  <a:lnTo>
                    <a:pt x="81" y="159"/>
                  </a:lnTo>
                  <a:lnTo>
                    <a:pt x="86" y="130"/>
                  </a:lnTo>
                  <a:lnTo>
                    <a:pt x="91" y="101"/>
                  </a:lnTo>
                  <a:lnTo>
                    <a:pt x="101" y="77"/>
                  </a:lnTo>
                  <a:lnTo>
                    <a:pt x="115" y="58"/>
                  </a:lnTo>
                  <a:lnTo>
                    <a:pt x="134" y="39"/>
                  </a:lnTo>
                  <a:lnTo>
                    <a:pt x="153" y="24"/>
                  </a:lnTo>
                  <a:lnTo>
                    <a:pt x="177" y="15"/>
                  </a:lnTo>
                  <a:lnTo>
                    <a:pt x="168" y="10"/>
                  </a:lnTo>
                  <a:lnTo>
                    <a:pt x="158" y="5"/>
                  </a:lnTo>
                  <a:lnTo>
                    <a:pt x="149" y="5"/>
                  </a:lnTo>
                  <a:lnTo>
                    <a:pt x="139" y="5"/>
                  </a:lnTo>
                  <a:lnTo>
                    <a:pt x="125" y="5"/>
                  </a:lnTo>
                  <a:lnTo>
                    <a:pt x="115" y="5"/>
                  </a:lnTo>
                  <a:lnTo>
                    <a:pt x="105" y="0"/>
                  </a:lnTo>
                  <a:lnTo>
                    <a:pt x="96" y="0"/>
                  </a:lnTo>
                  <a:lnTo>
                    <a:pt x="67" y="15"/>
                  </a:lnTo>
                  <a:lnTo>
                    <a:pt x="43" y="34"/>
                  </a:lnTo>
                  <a:lnTo>
                    <a:pt x="29" y="48"/>
                  </a:lnTo>
                  <a:lnTo>
                    <a:pt x="19" y="72"/>
                  </a:lnTo>
                  <a:lnTo>
                    <a:pt x="9" y="96"/>
                  </a:lnTo>
                  <a:lnTo>
                    <a:pt x="9" y="125"/>
                  </a:lnTo>
                  <a:lnTo>
                    <a:pt x="5" y="154"/>
                  </a:lnTo>
                  <a:lnTo>
                    <a:pt x="0" y="187"/>
                  </a:lnTo>
                  <a:lnTo>
                    <a:pt x="9" y="187"/>
                  </a:lnTo>
                  <a:lnTo>
                    <a:pt x="19" y="183"/>
                  </a:lnTo>
                  <a:lnTo>
                    <a:pt x="29" y="183"/>
                  </a:lnTo>
                  <a:lnTo>
                    <a:pt x="38" y="178"/>
                  </a:lnTo>
                  <a:lnTo>
                    <a:pt x="48" y="178"/>
                  </a:lnTo>
                  <a:lnTo>
                    <a:pt x="57" y="183"/>
                  </a:lnTo>
                  <a:lnTo>
                    <a:pt x="72" y="187"/>
                  </a:lnTo>
                  <a:lnTo>
                    <a:pt x="77" y="192"/>
                  </a:lnTo>
                  <a:close/>
                </a:path>
              </a:pathLst>
            </a:custGeom>
            <a:solidFill>
              <a:srgbClr val="D2D2D2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4010" y="3290"/>
              <a:ext cx="235" cy="490"/>
            </a:xfrm>
            <a:custGeom>
              <a:avLst/>
              <a:gdLst>
                <a:gd name="T0" fmla="*/ 403 w 197"/>
                <a:gd name="T1" fmla="*/ 34416 h 288"/>
                <a:gd name="T2" fmla="*/ 403 w 197"/>
                <a:gd name="T3" fmla="*/ 29842 h 288"/>
                <a:gd name="T4" fmla="*/ 449 w 197"/>
                <a:gd name="T5" fmla="*/ 24718 h 288"/>
                <a:gd name="T6" fmla="*/ 493 w 197"/>
                <a:gd name="T7" fmla="*/ 19603 h 288"/>
                <a:gd name="T8" fmla="*/ 558 w 197"/>
                <a:gd name="T9" fmla="*/ 14943 h 288"/>
                <a:gd name="T10" fmla="*/ 661 w 197"/>
                <a:gd name="T11" fmla="*/ 10406 h 288"/>
                <a:gd name="T12" fmla="*/ 752 w 197"/>
                <a:gd name="T13" fmla="*/ 6299 h 288"/>
                <a:gd name="T14" fmla="*/ 870 w 197"/>
                <a:gd name="T15" fmla="*/ 3418 h 288"/>
                <a:gd name="T16" fmla="*/ 961 w 197"/>
                <a:gd name="T17" fmla="*/ 1827 h 288"/>
                <a:gd name="T18" fmla="*/ 941 w 197"/>
                <a:gd name="T19" fmla="*/ 1181 h 288"/>
                <a:gd name="T20" fmla="*/ 892 w 197"/>
                <a:gd name="T21" fmla="*/ 1181 h 288"/>
                <a:gd name="T22" fmla="*/ 847 w 197"/>
                <a:gd name="T23" fmla="*/ 631 h 288"/>
                <a:gd name="T24" fmla="*/ 794 w 197"/>
                <a:gd name="T25" fmla="*/ 631 h 288"/>
                <a:gd name="T26" fmla="*/ 729 w 197"/>
                <a:gd name="T27" fmla="*/ 631 h 288"/>
                <a:gd name="T28" fmla="*/ 680 w 197"/>
                <a:gd name="T29" fmla="*/ 631 h 288"/>
                <a:gd name="T30" fmla="*/ 639 w 197"/>
                <a:gd name="T31" fmla="*/ 0 h 288"/>
                <a:gd name="T32" fmla="*/ 588 w 197"/>
                <a:gd name="T33" fmla="*/ 0 h 288"/>
                <a:gd name="T34" fmla="*/ 449 w 197"/>
                <a:gd name="T35" fmla="*/ 2399 h 288"/>
                <a:gd name="T36" fmla="*/ 326 w 197"/>
                <a:gd name="T37" fmla="*/ 5773 h 288"/>
                <a:gd name="T38" fmla="*/ 235 w 197"/>
                <a:gd name="T39" fmla="*/ 9822 h 288"/>
                <a:gd name="T40" fmla="*/ 167 w 197"/>
                <a:gd name="T41" fmla="*/ 14312 h 288"/>
                <a:gd name="T42" fmla="*/ 91 w 197"/>
                <a:gd name="T43" fmla="*/ 19603 h 288"/>
                <a:gd name="T44" fmla="*/ 50 w 197"/>
                <a:gd name="T45" fmla="*/ 24132 h 288"/>
                <a:gd name="T46" fmla="*/ 24 w 197"/>
                <a:gd name="T47" fmla="*/ 29254 h 288"/>
                <a:gd name="T48" fmla="*/ 0 w 197"/>
                <a:gd name="T49" fmla="*/ 33929 h 288"/>
                <a:gd name="T50" fmla="*/ 50 w 197"/>
                <a:gd name="T51" fmla="*/ 33352 h 288"/>
                <a:gd name="T52" fmla="*/ 91 w 197"/>
                <a:gd name="T53" fmla="*/ 33352 h 288"/>
                <a:gd name="T54" fmla="*/ 147 w 197"/>
                <a:gd name="T55" fmla="*/ 32721 h 288"/>
                <a:gd name="T56" fmla="*/ 192 w 197"/>
                <a:gd name="T57" fmla="*/ 32721 h 288"/>
                <a:gd name="T58" fmla="*/ 255 w 197"/>
                <a:gd name="T59" fmla="*/ 32721 h 288"/>
                <a:gd name="T60" fmla="*/ 304 w 197"/>
                <a:gd name="T61" fmla="*/ 32721 h 288"/>
                <a:gd name="T62" fmla="*/ 354 w 197"/>
                <a:gd name="T63" fmla="*/ 33352 h 288"/>
                <a:gd name="T64" fmla="*/ 403 w 197"/>
                <a:gd name="T65" fmla="*/ 34416 h 2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7"/>
                <a:gd name="T100" fmla="*/ 0 h 288"/>
                <a:gd name="T101" fmla="*/ 197 w 197"/>
                <a:gd name="T102" fmla="*/ 288 h 2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7" h="288">
                  <a:moveTo>
                    <a:pt x="82" y="288"/>
                  </a:moveTo>
                  <a:lnTo>
                    <a:pt x="82" y="250"/>
                  </a:lnTo>
                  <a:lnTo>
                    <a:pt x="91" y="207"/>
                  </a:lnTo>
                  <a:lnTo>
                    <a:pt x="101" y="164"/>
                  </a:lnTo>
                  <a:lnTo>
                    <a:pt x="115" y="125"/>
                  </a:lnTo>
                  <a:lnTo>
                    <a:pt x="135" y="87"/>
                  </a:lnTo>
                  <a:lnTo>
                    <a:pt x="154" y="53"/>
                  </a:lnTo>
                  <a:lnTo>
                    <a:pt x="178" y="29"/>
                  </a:lnTo>
                  <a:lnTo>
                    <a:pt x="197" y="15"/>
                  </a:lnTo>
                  <a:lnTo>
                    <a:pt x="192" y="10"/>
                  </a:lnTo>
                  <a:lnTo>
                    <a:pt x="183" y="10"/>
                  </a:lnTo>
                  <a:lnTo>
                    <a:pt x="173" y="5"/>
                  </a:lnTo>
                  <a:lnTo>
                    <a:pt x="163" y="5"/>
                  </a:lnTo>
                  <a:lnTo>
                    <a:pt x="149" y="5"/>
                  </a:lnTo>
                  <a:lnTo>
                    <a:pt x="139" y="5"/>
                  </a:lnTo>
                  <a:lnTo>
                    <a:pt x="130" y="0"/>
                  </a:lnTo>
                  <a:lnTo>
                    <a:pt x="120" y="0"/>
                  </a:lnTo>
                  <a:lnTo>
                    <a:pt x="91" y="20"/>
                  </a:lnTo>
                  <a:lnTo>
                    <a:pt x="67" y="48"/>
                  </a:lnTo>
                  <a:lnTo>
                    <a:pt x="48" y="82"/>
                  </a:lnTo>
                  <a:lnTo>
                    <a:pt x="34" y="120"/>
                  </a:lnTo>
                  <a:lnTo>
                    <a:pt x="19" y="164"/>
                  </a:lnTo>
                  <a:lnTo>
                    <a:pt x="10" y="202"/>
                  </a:lnTo>
                  <a:lnTo>
                    <a:pt x="5" y="245"/>
                  </a:lnTo>
                  <a:lnTo>
                    <a:pt x="0" y="284"/>
                  </a:lnTo>
                  <a:lnTo>
                    <a:pt x="10" y="279"/>
                  </a:lnTo>
                  <a:lnTo>
                    <a:pt x="19" y="279"/>
                  </a:lnTo>
                  <a:lnTo>
                    <a:pt x="29" y="274"/>
                  </a:lnTo>
                  <a:lnTo>
                    <a:pt x="39" y="274"/>
                  </a:lnTo>
                  <a:lnTo>
                    <a:pt x="53" y="274"/>
                  </a:lnTo>
                  <a:lnTo>
                    <a:pt x="63" y="274"/>
                  </a:lnTo>
                  <a:lnTo>
                    <a:pt x="72" y="279"/>
                  </a:lnTo>
                  <a:lnTo>
                    <a:pt x="82" y="288"/>
                  </a:lnTo>
                  <a:close/>
                </a:path>
              </a:pathLst>
            </a:custGeom>
            <a:solidFill>
              <a:srgbClr val="D2D2D2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4179" y="787"/>
              <a:ext cx="80" cy="2406"/>
            </a:xfrm>
            <a:custGeom>
              <a:avLst/>
              <a:gdLst>
                <a:gd name="T0" fmla="*/ 0 w 67"/>
                <a:gd name="T1" fmla="*/ 171968 h 1411"/>
                <a:gd name="T2" fmla="*/ 333 w 67"/>
                <a:gd name="T3" fmla="*/ 171968 h 1411"/>
                <a:gd name="T4" fmla="*/ 333 w 67"/>
                <a:gd name="T5" fmla="*/ 2312 h 1411"/>
                <a:gd name="T6" fmla="*/ 333 w 67"/>
                <a:gd name="T7" fmla="*/ 1715 h 1411"/>
                <a:gd name="T8" fmla="*/ 284 w 67"/>
                <a:gd name="T9" fmla="*/ 634 h 1411"/>
                <a:gd name="T10" fmla="*/ 236 w 67"/>
                <a:gd name="T11" fmla="*/ 634 h 1411"/>
                <a:gd name="T12" fmla="*/ 196 w 67"/>
                <a:gd name="T13" fmla="*/ 0 h 1411"/>
                <a:gd name="T14" fmla="*/ 123 w 67"/>
                <a:gd name="T15" fmla="*/ 634 h 1411"/>
                <a:gd name="T16" fmla="*/ 73 w 67"/>
                <a:gd name="T17" fmla="*/ 634 h 1411"/>
                <a:gd name="T18" fmla="*/ 0 w 67"/>
                <a:gd name="T19" fmla="*/ 1209 h 1411"/>
                <a:gd name="T20" fmla="*/ 0 w 67"/>
                <a:gd name="T21" fmla="*/ 2312 h 1411"/>
                <a:gd name="T22" fmla="*/ 0 w 67"/>
                <a:gd name="T23" fmla="*/ 171968 h 14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7"/>
                <a:gd name="T37" fmla="*/ 0 h 1411"/>
                <a:gd name="T38" fmla="*/ 67 w 67"/>
                <a:gd name="T39" fmla="*/ 1411 h 14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7" h="1411">
                  <a:moveTo>
                    <a:pt x="0" y="1411"/>
                  </a:moveTo>
                  <a:lnTo>
                    <a:pt x="67" y="1411"/>
                  </a:lnTo>
                  <a:lnTo>
                    <a:pt x="67" y="19"/>
                  </a:lnTo>
                  <a:lnTo>
                    <a:pt x="67" y="14"/>
                  </a:lnTo>
                  <a:lnTo>
                    <a:pt x="58" y="5"/>
                  </a:lnTo>
                  <a:lnTo>
                    <a:pt x="48" y="5"/>
                  </a:lnTo>
                  <a:lnTo>
                    <a:pt x="39" y="0"/>
                  </a:lnTo>
                  <a:lnTo>
                    <a:pt x="24" y="5"/>
                  </a:lnTo>
                  <a:lnTo>
                    <a:pt x="15" y="5"/>
                  </a:lnTo>
                  <a:lnTo>
                    <a:pt x="0" y="10"/>
                  </a:lnTo>
                  <a:lnTo>
                    <a:pt x="0" y="19"/>
                  </a:lnTo>
                  <a:lnTo>
                    <a:pt x="0" y="1411"/>
                  </a:lnTo>
                  <a:close/>
                </a:path>
              </a:pathLst>
            </a:custGeom>
            <a:solidFill>
              <a:srgbClr val="9F03D2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3979" y="2324"/>
              <a:ext cx="86" cy="1563"/>
            </a:xfrm>
            <a:custGeom>
              <a:avLst/>
              <a:gdLst>
                <a:gd name="T0" fmla="*/ 358 w 72"/>
                <a:gd name="T1" fmla="*/ 111351 h 917"/>
                <a:gd name="T2" fmla="*/ 0 w 72"/>
                <a:gd name="T3" fmla="*/ 111351 h 917"/>
                <a:gd name="T4" fmla="*/ 0 w 72"/>
                <a:gd name="T5" fmla="*/ 1843 h 917"/>
                <a:gd name="T6" fmla="*/ 0 w 72"/>
                <a:gd name="T7" fmla="*/ 1208 h 917"/>
                <a:gd name="T8" fmla="*/ 24 w 72"/>
                <a:gd name="T9" fmla="*/ 1208 h 917"/>
                <a:gd name="T10" fmla="*/ 24 w 72"/>
                <a:gd name="T11" fmla="*/ 634 h 917"/>
                <a:gd name="T12" fmla="*/ 75 w 72"/>
                <a:gd name="T13" fmla="*/ 634 h 917"/>
                <a:gd name="T14" fmla="*/ 91 w 72"/>
                <a:gd name="T15" fmla="*/ 634 h 917"/>
                <a:gd name="T16" fmla="*/ 147 w 72"/>
                <a:gd name="T17" fmla="*/ 0 h 917"/>
                <a:gd name="T18" fmla="*/ 170 w 72"/>
                <a:gd name="T19" fmla="*/ 0 h 917"/>
                <a:gd name="T20" fmla="*/ 211 w 72"/>
                <a:gd name="T21" fmla="*/ 0 h 917"/>
                <a:gd name="T22" fmla="*/ 236 w 72"/>
                <a:gd name="T23" fmla="*/ 0 h 917"/>
                <a:gd name="T24" fmla="*/ 262 w 72"/>
                <a:gd name="T25" fmla="*/ 634 h 917"/>
                <a:gd name="T26" fmla="*/ 284 w 72"/>
                <a:gd name="T27" fmla="*/ 634 h 917"/>
                <a:gd name="T28" fmla="*/ 313 w 72"/>
                <a:gd name="T29" fmla="*/ 634 h 917"/>
                <a:gd name="T30" fmla="*/ 333 w 72"/>
                <a:gd name="T31" fmla="*/ 634 h 917"/>
                <a:gd name="T32" fmla="*/ 333 w 72"/>
                <a:gd name="T33" fmla="*/ 1208 h 917"/>
                <a:gd name="T34" fmla="*/ 333 w 72"/>
                <a:gd name="T35" fmla="*/ 1208 h 917"/>
                <a:gd name="T36" fmla="*/ 358 w 72"/>
                <a:gd name="T37" fmla="*/ 1843 h 917"/>
                <a:gd name="T38" fmla="*/ 358 w 72"/>
                <a:gd name="T39" fmla="*/ 111351 h 9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2"/>
                <a:gd name="T61" fmla="*/ 0 h 917"/>
                <a:gd name="T62" fmla="*/ 72 w 72"/>
                <a:gd name="T63" fmla="*/ 917 h 91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2" h="917">
                  <a:moveTo>
                    <a:pt x="72" y="917"/>
                  </a:moveTo>
                  <a:lnTo>
                    <a:pt x="0" y="917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5" y="10"/>
                  </a:lnTo>
                  <a:lnTo>
                    <a:pt x="5" y="5"/>
                  </a:lnTo>
                  <a:lnTo>
                    <a:pt x="15" y="5"/>
                  </a:lnTo>
                  <a:lnTo>
                    <a:pt x="19" y="5"/>
                  </a:lnTo>
                  <a:lnTo>
                    <a:pt x="29" y="0"/>
                  </a:lnTo>
                  <a:lnTo>
                    <a:pt x="34" y="0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53" y="5"/>
                  </a:lnTo>
                  <a:lnTo>
                    <a:pt x="58" y="5"/>
                  </a:lnTo>
                  <a:lnTo>
                    <a:pt x="63" y="5"/>
                  </a:lnTo>
                  <a:lnTo>
                    <a:pt x="67" y="5"/>
                  </a:lnTo>
                  <a:lnTo>
                    <a:pt x="67" y="10"/>
                  </a:lnTo>
                  <a:lnTo>
                    <a:pt x="72" y="15"/>
                  </a:lnTo>
                  <a:lnTo>
                    <a:pt x="72" y="917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3996" y="2219"/>
              <a:ext cx="30" cy="131"/>
            </a:xfrm>
            <a:custGeom>
              <a:avLst/>
              <a:gdLst>
                <a:gd name="T0" fmla="*/ 176 w 24"/>
                <a:gd name="T1" fmla="*/ 9190 h 77"/>
                <a:gd name="T2" fmla="*/ 96 w 24"/>
                <a:gd name="T3" fmla="*/ 9190 h 77"/>
                <a:gd name="T4" fmla="*/ 96 w 24"/>
                <a:gd name="T5" fmla="*/ 6810 h 77"/>
                <a:gd name="T6" fmla="*/ 62 w 24"/>
                <a:gd name="T7" fmla="*/ 4590 h 77"/>
                <a:gd name="T8" fmla="*/ 31 w 24"/>
                <a:gd name="T9" fmla="*/ 2234 h 77"/>
                <a:gd name="T10" fmla="*/ 0 w 24"/>
                <a:gd name="T11" fmla="*/ 0 h 77"/>
                <a:gd name="T12" fmla="*/ 62 w 24"/>
                <a:gd name="T13" fmla="*/ 0 h 77"/>
                <a:gd name="T14" fmla="*/ 96 w 24"/>
                <a:gd name="T15" fmla="*/ 2234 h 77"/>
                <a:gd name="T16" fmla="*/ 141 w 24"/>
                <a:gd name="T17" fmla="*/ 4590 h 77"/>
                <a:gd name="T18" fmla="*/ 176 w 24"/>
                <a:gd name="T19" fmla="*/ 6810 h 77"/>
                <a:gd name="T20" fmla="*/ 176 w 24"/>
                <a:gd name="T21" fmla="*/ 9190 h 7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4"/>
                <a:gd name="T34" fmla="*/ 0 h 77"/>
                <a:gd name="T35" fmla="*/ 24 w 24"/>
                <a:gd name="T36" fmla="*/ 77 h 7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4" h="77">
                  <a:moveTo>
                    <a:pt x="24" y="77"/>
                  </a:moveTo>
                  <a:lnTo>
                    <a:pt x="14" y="77"/>
                  </a:lnTo>
                  <a:lnTo>
                    <a:pt x="14" y="57"/>
                  </a:lnTo>
                  <a:lnTo>
                    <a:pt x="9" y="38"/>
                  </a:lnTo>
                  <a:lnTo>
                    <a:pt x="4" y="19"/>
                  </a:lnTo>
                  <a:lnTo>
                    <a:pt x="0" y="0"/>
                  </a:lnTo>
                  <a:lnTo>
                    <a:pt x="9" y="0"/>
                  </a:lnTo>
                  <a:lnTo>
                    <a:pt x="14" y="19"/>
                  </a:lnTo>
                  <a:lnTo>
                    <a:pt x="19" y="38"/>
                  </a:lnTo>
                  <a:lnTo>
                    <a:pt x="24" y="57"/>
                  </a:lnTo>
                  <a:lnTo>
                    <a:pt x="24" y="77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4217" y="673"/>
              <a:ext cx="28" cy="132"/>
            </a:xfrm>
            <a:custGeom>
              <a:avLst/>
              <a:gdLst>
                <a:gd name="T0" fmla="*/ 0 w 24"/>
                <a:gd name="T1" fmla="*/ 9818 h 77"/>
                <a:gd name="T2" fmla="*/ 41 w 24"/>
                <a:gd name="T3" fmla="*/ 9818 h 77"/>
                <a:gd name="T4" fmla="*/ 99 w 24"/>
                <a:gd name="T5" fmla="*/ 0 h 77"/>
                <a:gd name="T6" fmla="*/ 56 w 24"/>
                <a:gd name="T7" fmla="*/ 0 h 77"/>
                <a:gd name="T8" fmla="*/ 0 w 24"/>
                <a:gd name="T9" fmla="*/ 9818 h 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77"/>
                <a:gd name="T17" fmla="*/ 24 w 24"/>
                <a:gd name="T18" fmla="*/ 77 h 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77">
                  <a:moveTo>
                    <a:pt x="0" y="77"/>
                  </a:moveTo>
                  <a:lnTo>
                    <a:pt x="10" y="77"/>
                  </a:lnTo>
                  <a:lnTo>
                    <a:pt x="24" y="0"/>
                  </a:lnTo>
                  <a:lnTo>
                    <a:pt x="14" y="0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4204" y="346"/>
              <a:ext cx="69" cy="344"/>
            </a:xfrm>
            <a:custGeom>
              <a:avLst/>
              <a:gdLst>
                <a:gd name="T0" fmla="*/ 73 w 58"/>
                <a:gd name="T1" fmla="*/ 0 h 202"/>
                <a:gd name="T2" fmla="*/ 73 w 58"/>
                <a:gd name="T3" fmla="*/ 632 h 202"/>
                <a:gd name="T4" fmla="*/ 73 w 58"/>
                <a:gd name="T5" fmla="*/ 1187 h 202"/>
                <a:gd name="T6" fmla="*/ 73 w 58"/>
                <a:gd name="T7" fmla="*/ 2248 h 202"/>
                <a:gd name="T8" fmla="*/ 99 w 58"/>
                <a:gd name="T9" fmla="*/ 3442 h 202"/>
                <a:gd name="T10" fmla="*/ 99 w 58"/>
                <a:gd name="T11" fmla="*/ 4118 h 202"/>
                <a:gd name="T12" fmla="*/ 99 w 58"/>
                <a:gd name="T13" fmla="*/ 4608 h 202"/>
                <a:gd name="T14" fmla="*/ 99 w 58"/>
                <a:gd name="T15" fmla="*/ 5141 h 202"/>
                <a:gd name="T16" fmla="*/ 99 w 58"/>
                <a:gd name="T17" fmla="*/ 6357 h 202"/>
                <a:gd name="T18" fmla="*/ 99 w 58"/>
                <a:gd name="T19" fmla="*/ 7013 h 202"/>
                <a:gd name="T20" fmla="*/ 50 w 58"/>
                <a:gd name="T21" fmla="*/ 9269 h 202"/>
                <a:gd name="T22" fmla="*/ 24 w 58"/>
                <a:gd name="T23" fmla="*/ 11548 h 202"/>
                <a:gd name="T24" fmla="*/ 0 w 58"/>
                <a:gd name="T25" fmla="*/ 13878 h 202"/>
                <a:gd name="T26" fmla="*/ 0 w 58"/>
                <a:gd name="T27" fmla="*/ 15611 h 202"/>
                <a:gd name="T28" fmla="*/ 0 w 58"/>
                <a:gd name="T29" fmla="*/ 17971 h 202"/>
                <a:gd name="T30" fmla="*/ 24 w 58"/>
                <a:gd name="T31" fmla="*/ 20228 h 202"/>
                <a:gd name="T32" fmla="*/ 73 w 58"/>
                <a:gd name="T33" fmla="*/ 22517 h 202"/>
                <a:gd name="T34" fmla="*/ 118 w 58"/>
                <a:gd name="T35" fmla="*/ 24349 h 202"/>
                <a:gd name="T36" fmla="*/ 140 w 58"/>
                <a:gd name="T37" fmla="*/ 24349 h 202"/>
                <a:gd name="T38" fmla="*/ 162 w 58"/>
                <a:gd name="T39" fmla="*/ 24349 h 202"/>
                <a:gd name="T40" fmla="*/ 162 w 58"/>
                <a:gd name="T41" fmla="*/ 23692 h 202"/>
                <a:gd name="T42" fmla="*/ 184 w 58"/>
                <a:gd name="T43" fmla="*/ 23692 h 202"/>
                <a:gd name="T44" fmla="*/ 184 w 58"/>
                <a:gd name="T45" fmla="*/ 23692 h 202"/>
                <a:gd name="T46" fmla="*/ 211 w 58"/>
                <a:gd name="T47" fmla="*/ 23148 h 202"/>
                <a:gd name="T48" fmla="*/ 211 w 58"/>
                <a:gd name="T49" fmla="*/ 22517 h 202"/>
                <a:gd name="T50" fmla="*/ 230 w 58"/>
                <a:gd name="T51" fmla="*/ 22517 h 202"/>
                <a:gd name="T52" fmla="*/ 252 w 58"/>
                <a:gd name="T53" fmla="*/ 20228 h 202"/>
                <a:gd name="T54" fmla="*/ 277 w 58"/>
                <a:gd name="T55" fmla="*/ 18535 h 202"/>
                <a:gd name="T56" fmla="*/ 277 w 58"/>
                <a:gd name="T57" fmla="*/ 16786 h 202"/>
                <a:gd name="T58" fmla="*/ 277 w 58"/>
                <a:gd name="T59" fmla="*/ 15071 h 202"/>
                <a:gd name="T60" fmla="*/ 252 w 58"/>
                <a:gd name="T61" fmla="*/ 12801 h 202"/>
                <a:gd name="T62" fmla="*/ 230 w 58"/>
                <a:gd name="T63" fmla="*/ 10969 h 202"/>
                <a:gd name="T64" fmla="*/ 230 w 58"/>
                <a:gd name="T65" fmla="*/ 8050 h 202"/>
                <a:gd name="T66" fmla="*/ 230 w 58"/>
                <a:gd name="T67" fmla="*/ 5804 h 202"/>
                <a:gd name="T68" fmla="*/ 211 w 58"/>
                <a:gd name="T69" fmla="*/ 4608 h 202"/>
                <a:gd name="T70" fmla="*/ 211 w 58"/>
                <a:gd name="T71" fmla="*/ 3442 h 202"/>
                <a:gd name="T72" fmla="*/ 184 w 58"/>
                <a:gd name="T73" fmla="*/ 2909 h 202"/>
                <a:gd name="T74" fmla="*/ 162 w 58"/>
                <a:gd name="T75" fmla="*/ 2248 h 202"/>
                <a:gd name="T76" fmla="*/ 140 w 58"/>
                <a:gd name="T77" fmla="*/ 1708 h 202"/>
                <a:gd name="T78" fmla="*/ 118 w 58"/>
                <a:gd name="T79" fmla="*/ 1187 h 202"/>
                <a:gd name="T80" fmla="*/ 99 w 58"/>
                <a:gd name="T81" fmla="*/ 632 h 202"/>
                <a:gd name="T82" fmla="*/ 73 w 58"/>
                <a:gd name="T83" fmla="*/ 0 h 20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8"/>
                <a:gd name="T127" fmla="*/ 0 h 202"/>
                <a:gd name="T128" fmla="*/ 58 w 58"/>
                <a:gd name="T129" fmla="*/ 202 h 20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8" h="202">
                  <a:moveTo>
                    <a:pt x="15" y="0"/>
                  </a:moveTo>
                  <a:lnTo>
                    <a:pt x="15" y="5"/>
                  </a:lnTo>
                  <a:lnTo>
                    <a:pt x="15" y="10"/>
                  </a:lnTo>
                  <a:lnTo>
                    <a:pt x="15" y="19"/>
                  </a:lnTo>
                  <a:lnTo>
                    <a:pt x="20" y="29"/>
                  </a:lnTo>
                  <a:lnTo>
                    <a:pt x="20" y="34"/>
                  </a:lnTo>
                  <a:lnTo>
                    <a:pt x="20" y="38"/>
                  </a:lnTo>
                  <a:lnTo>
                    <a:pt x="20" y="43"/>
                  </a:lnTo>
                  <a:lnTo>
                    <a:pt x="20" y="53"/>
                  </a:lnTo>
                  <a:lnTo>
                    <a:pt x="20" y="58"/>
                  </a:lnTo>
                  <a:lnTo>
                    <a:pt x="10" y="77"/>
                  </a:lnTo>
                  <a:lnTo>
                    <a:pt x="5" y="96"/>
                  </a:lnTo>
                  <a:lnTo>
                    <a:pt x="0" y="115"/>
                  </a:lnTo>
                  <a:lnTo>
                    <a:pt x="0" y="130"/>
                  </a:lnTo>
                  <a:lnTo>
                    <a:pt x="0" y="149"/>
                  </a:lnTo>
                  <a:lnTo>
                    <a:pt x="5" y="168"/>
                  </a:lnTo>
                  <a:lnTo>
                    <a:pt x="15" y="187"/>
                  </a:lnTo>
                  <a:lnTo>
                    <a:pt x="24" y="202"/>
                  </a:lnTo>
                  <a:lnTo>
                    <a:pt x="29" y="202"/>
                  </a:lnTo>
                  <a:lnTo>
                    <a:pt x="34" y="202"/>
                  </a:lnTo>
                  <a:lnTo>
                    <a:pt x="34" y="197"/>
                  </a:lnTo>
                  <a:lnTo>
                    <a:pt x="39" y="197"/>
                  </a:lnTo>
                  <a:lnTo>
                    <a:pt x="44" y="192"/>
                  </a:lnTo>
                  <a:lnTo>
                    <a:pt x="44" y="187"/>
                  </a:lnTo>
                  <a:lnTo>
                    <a:pt x="48" y="187"/>
                  </a:lnTo>
                  <a:lnTo>
                    <a:pt x="53" y="168"/>
                  </a:lnTo>
                  <a:lnTo>
                    <a:pt x="58" y="154"/>
                  </a:lnTo>
                  <a:lnTo>
                    <a:pt x="58" y="139"/>
                  </a:lnTo>
                  <a:lnTo>
                    <a:pt x="58" y="125"/>
                  </a:lnTo>
                  <a:lnTo>
                    <a:pt x="53" y="106"/>
                  </a:lnTo>
                  <a:lnTo>
                    <a:pt x="48" y="91"/>
                  </a:lnTo>
                  <a:lnTo>
                    <a:pt x="48" y="67"/>
                  </a:lnTo>
                  <a:lnTo>
                    <a:pt x="48" y="48"/>
                  </a:lnTo>
                  <a:lnTo>
                    <a:pt x="44" y="38"/>
                  </a:lnTo>
                  <a:lnTo>
                    <a:pt x="44" y="29"/>
                  </a:lnTo>
                  <a:lnTo>
                    <a:pt x="39" y="24"/>
                  </a:lnTo>
                  <a:lnTo>
                    <a:pt x="34" y="19"/>
                  </a:lnTo>
                  <a:lnTo>
                    <a:pt x="29" y="14"/>
                  </a:lnTo>
                  <a:lnTo>
                    <a:pt x="24" y="10"/>
                  </a:lnTo>
                  <a:lnTo>
                    <a:pt x="20" y="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0000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4223" y="451"/>
              <a:ext cx="35" cy="222"/>
            </a:xfrm>
            <a:custGeom>
              <a:avLst/>
              <a:gdLst>
                <a:gd name="T0" fmla="*/ 76 w 29"/>
                <a:gd name="T1" fmla="*/ 0 h 130"/>
                <a:gd name="T2" fmla="*/ 76 w 29"/>
                <a:gd name="T3" fmla="*/ 1863 h 130"/>
                <a:gd name="T4" fmla="*/ 49 w 29"/>
                <a:gd name="T5" fmla="*/ 2978 h 130"/>
                <a:gd name="T6" fmla="*/ 49 w 29"/>
                <a:gd name="T7" fmla="*/ 4203 h 130"/>
                <a:gd name="T8" fmla="*/ 25 w 29"/>
                <a:gd name="T9" fmla="*/ 4841 h 130"/>
                <a:gd name="T10" fmla="*/ 25 w 29"/>
                <a:gd name="T11" fmla="*/ 5432 h 130"/>
                <a:gd name="T12" fmla="*/ 0 w 29"/>
                <a:gd name="T13" fmla="*/ 7177 h 130"/>
                <a:gd name="T14" fmla="*/ 0 w 29"/>
                <a:gd name="T15" fmla="*/ 8375 h 130"/>
                <a:gd name="T16" fmla="*/ 0 w 29"/>
                <a:gd name="T17" fmla="*/ 10120 h 130"/>
                <a:gd name="T18" fmla="*/ 25 w 29"/>
                <a:gd name="T19" fmla="*/ 10758 h 130"/>
                <a:gd name="T20" fmla="*/ 25 w 29"/>
                <a:gd name="T21" fmla="*/ 11848 h 130"/>
                <a:gd name="T22" fmla="*/ 25 w 29"/>
                <a:gd name="T23" fmla="*/ 12441 h 130"/>
                <a:gd name="T24" fmla="*/ 49 w 29"/>
                <a:gd name="T25" fmla="*/ 13096 h 130"/>
                <a:gd name="T26" fmla="*/ 49 w 29"/>
                <a:gd name="T27" fmla="*/ 14302 h 130"/>
                <a:gd name="T28" fmla="*/ 76 w 29"/>
                <a:gd name="T29" fmla="*/ 14831 h 130"/>
                <a:gd name="T30" fmla="*/ 76 w 29"/>
                <a:gd name="T31" fmla="*/ 16045 h 130"/>
                <a:gd name="T32" fmla="*/ 76 w 29"/>
                <a:gd name="T33" fmla="*/ 15427 h 130"/>
                <a:gd name="T34" fmla="*/ 104 w 29"/>
                <a:gd name="T35" fmla="*/ 15427 h 130"/>
                <a:gd name="T36" fmla="*/ 104 w 29"/>
                <a:gd name="T37" fmla="*/ 14831 h 130"/>
                <a:gd name="T38" fmla="*/ 104 w 29"/>
                <a:gd name="T39" fmla="*/ 14302 h 130"/>
                <a:gd name="T40" fmla="*/ 104 w 29"/>
                <a:gd name="T41" fmla="*/ 13709 h 130"/>
                <a:gd name="T42" fmla="*/ 104 w 29"/>
                <a:gd name="T43" fmla="*/ 13709 h 130"/>
                <a:gd name="T44" fmla="*/ 133 w 29"/>
                <a:gd name="T45" fmla="*/ 13096 h 130"/>
                <a:gd name="T46" fmla="*/ 133 w 29"/>
                <a:gd name="T47" fmla="*/ 13096 h 130"/>
                <a:gd name="T48" fmla="*/ 133 w 29"/>
                <a:gd name="T49" fmla="*/ 12441 h 130"/>
                <a:gd name="T50" fmla="*/ 133 w 29"/>
                <a:gd name="T51" fmla="*/ 12441 h 130"/>
                <a:gd name="T52" fmla="*/ 133 w 29"/>
                <a:gd name="T53" fmla="*/ 11356 h 130"/>
                <a:gd name="T54" fmla="*/ 161 w 29"/>
                <a:gd name="T55" fmla="*/ 11356 h 130"/>
                <a:gd name="T56" fmla="*/ 161 w 29"/>
                <a:gd name="T57" fmla="*/ 10758 h 130"/>
                <a:gd name="T58" fmla="*/ 161 w 29"/>
                <a:gd name="T59" fmla="*/ 10120 h 130"/>
                <a:gd name="T60" fmla="*/ 161 w 29"/>
                <a:gd name="T61" fmla="*/ 10120 h 130"/>
                <a:gd name="T62" fmla="*/ 161 w 29"/>
                <a:gd name="T63" fmla="*/ 9498 h 130"/>
                <a:gd name="T64" fmla="*/ 161 w 29"/>
                <a:gd name="T65" fmla="*/ 7784 h 130"/>
                <a:gd name="T66" fmla="*/ 161 w 29"/>
                <a:gd name="T67" fmla="*/ 6585 h 130"/>
                <a:gd name="T68" fmla="*/ 133 w 29"/>
                <a:gd name="T69" fmla="*/ 5432 h 130"/>
                <a:gd name="T70" fmla="*/ 133 w 29"/>
                <a:gd name="T71" fmla="*/ 4841 h 130"/>
                <a:gd name="T72" fmla="*/ 104 w 29"/>
                <a:gd name="T73" fmla="*/ 4203 h 130"/>
                <a:gd name="T74" fmla="*/ 104 w 29"/>
                <a:gd name="T75" fmla="*/ 3605 h 130"/>
                <a:gd name="T76" fmla="*/ 76 w 29"/>
                <a:gd name="T77" fmla="*/ 0 h 13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9"/>
                <a:gd name="T118" fmla="*/ 0 h 130"/>
                <a:gd name="T119" fmla="*/ 29 w 29"/>
                <a:gd name="T120" fmla="*/ 130 h 13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9" h="130">
                  <a:moveTo>
                    <a:pt x="14" y="0"/>
                  </a:moveTo>
                  <a:lnTo>
                    <a:pt x="14" y="15"/>
                  </a:lnTo>
                  <a:lnTo>
                    <a:pt x="9" y="24"/>
                  </a:lnTo>
                  <a:lnTo>
                    <a:pt x="9" y="34"/>
                  </a:lnTo>
                  <a:lnTo>
                    <a:pt x="5" y="39"/>
                  </a:lnTo>
                  <a:lnTo>
                    <a:pt x="5" y="44"/>
                  </a:lnTo>
                  <a:lnTo>
                    <a:pt x="0" y="58"/>
                  </a:lnTo>
                  <a:lnTo>
                    <a:pt x="0" y="68"/>
                  </a:lnTo>
                  <a:lnTo>
                    <a:pt x="0" y="82"/>
                  </a:lnTo>
                  <a:lnTo>
                    <a:pt x="5" y="87"/>
                  </a:lnTo>
                  <a:lnTo>
                    <a:pt x="5" y="96"/>
                  </a:lnTo>
                  <a:lnTo>
                    <a:pt x="5" y="101"/>
                  </a:lnTo>
                  <a:lnTo>
                    <a:pt x="9" y="106"/>
                  </a:lnTo>
                  <a:lnTo>
                    <a:pt x="9" y="116"/>
                  </a:lnTo>
                  <a:lnTo>
                    <a:pt x="14" y="120"/>
                  </a:lnTo>
                  <a:lnTo>
                    <a:pt x="14" y="130"/>
                  </a:lnTo>
                  <a:lnTo>
                    <a:pt x="14" y="125"/>
                  </a:lnTo>
                  <a:lnTo>
                    <a:pt x="19" y="125"/>
                  </a:lnTo>
                  <a:lnTo>
                    <a:pt x="19" y="120"/>
                  </a:lnTo>
                  <a:lnTo>
                    <a:pt x="19" y="116"/>
                  </a:lnTo>
                  <a:lnTo>
                    <a:pt x="19" y="111"/>
                  </a:lnTo>
                  <a:lnTo>
                    <a:pt x="24" y="106"/>
                  </a:lnTo>
                  <a:lnTo>
                    <a:pt x="24" y="101"/>
                  </a:lnTo>
                  <a:lnTo>
                    <a:pt x="24" y="92"/>
                  </a:lnTo>
                  <a:lnTo>
                    <a:pt x="29" y="92"/>
                  </a:lnTo>
                  <a:lnTo>
                    <a:pt x="29" y="87"/>
                  </a:lnTo>
                  <a:lnTo>
                    <a:pt x="29" y="82"/>
                  </a:lnTo>
                  <a:lnTo>
                    <a:pt x="29" y="77"/>
                  </a:lnTo>
                  <a:lnTo>
                    <a:pt x="29" y="63"/>
                  </a:lnTo>
                  <a:lnTo>
                    <a:pt x="29" y="53"/>
                  </a:lnTo>
                  <a:lnTo>
                    <a:pt x="24" y="44"/>
                  </a:lnTo>
                  <a:lnTo>
                    <a:pt x="24" y="39"/>
                  </a:lnTo>
                  <a:lnTo>
                    <a:pt x="19" y="34"/>
                  </a:lnTo>
                  <a:lnTo>
                    <a:pt x="19" y="2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00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3296" y="1695"/>
              <a:ext cx="22" cy="1488"/>
            </a:xfrm>
            <a:prstGeom prst="rect">
              <a:avLst/>
            </a:prstGeom>
            <a:solidFill>
              <a:srgbClr val="B6B6B6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3pPr>
              <a:lvl4pPr marL="1600200" indent="-228600"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4pPr>
              <a:lvl5pPr marL="2057400" indent="-228600"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4031" y="2383"/>
              <a:ext cx="23" cy="1496"/>
            </a:xfrm>
            <a:prstGeom prst="rect">
              <a:avLst/>
            </a:prstGeom>
            <a:solidFill>
              <a:srgbClr val="B6B6B6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3pPr>
              <a:lvl4pPr marL="1600200" indent="-228600"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4pPr>
              <a:lvl5pPr marL="2057400" indent="-228600"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5180" y="1695"/>
              <a:ext cx="24" cy="1488"/>
            </a:xfrm>
            <a:prstGeom prst="rect">
              <a:avLst/>
            </a:prstGeom>
            <a:solidFill>
              <a:srgbClr val="B6B6B6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3pPr>
              <a:lvl4pPr marL="1600200" indent="-228600"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4pPr>
              <a:lvl5pPr marL="2057400" indent="-228600"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4430" y="1131"/>
              <a:ext cx="24" cy="1489"/>
            </a:xfrm>
            <a:prstGeom prst="rect">
              <a:avLst/>
            </a:prstGeom>
            <a:solidFill>
              <a:srgbClr val="B6B6B6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3pPr>
              <a:lvl4pPr marL="1600200" indent="-228600"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4pPr>
              <a:lvl5pPr marL="2057400" indent="-228600" eaLnBrk="0" hangingPunct="0"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4184" y="845"/>
              <a:ext cx="17" cy="2356"/>
            </a:xfrm>
            <a:custGeom>
              <a:avLst/>
              <a:gdLst>
                <a:gd name="T0" fmla="*/ 84 w 14"/>
                <a:gd name="T1" fmla="*/ 0 h 1382"/>
                <a:gd name="T2" fmla="*/ 0 w 14"/>
                <a:gd name="T3" fmla="*/ 0 h 1382"/>
                <a:gd name="T4" fmla="*/ 0 w 14"/>
                <a:gd name="T5" fmla="*/ 167433 h 1382"/>
                <a:gd name="T6" fmla="*/ 84 w 14"/>
                <a:gd name="T7" fmla="*/ 168048 h 1382"/>
                <a:gd name="T8" fmla="*/ 84 w 14"/>
                <a:gd name="T9" fmla="*/ 0 h 13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1382"/>
                <a:gd name="T17" fmla="*/ 14 w 14"/>
                <a:gd name="T18" fmla="*/ 1382 h 13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1382">
                  <a:moveTo>
                    <a:pt x="14" y="0"/>
                  </a:moveTo>
                  <a:lnTo>
                    <a:pt x="0" y="0"/>
                  </a:lnTo>
                  <a:lnTo>
                    <a:pt x="0" y="1377"/>
                  </a:lnTo>
                  <a:lnTo>
                    <a:pt x="14" y="138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3479" y="2546"/>
              <a:ext cx="182" cy="124"/>
            </a:xfrm>
            <a:custGeom>
              <a:avLst/>
              <a:gdLst>
                <a:gd name="T0" fmla="*/ 729 w 153"/>
                <a:gd name="T1" fmla="*/ 0 h 72"/>
                <a:gd name="T2" fmla="*/ 388 w 153"/>
                <a:gd name="T3" fmla="*/ 4407 h 72"/>
                <a:gd name="T4" fmla="*/ 432 w 153"/>
                <a:gd name="T5" fmla="*/ 6422 h 72"/>
                <a:gd name="T6" fmla="*/ 0 w 153"/>
                <a:gd name="T7" fmla="*/ 9625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3"/>
                <a:gd name="T13" fmla="*/ 0 h 72"/>
                <a:gd name="T14" fmla="*/ 153 w 153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3" h="72">
                  <a:moveTo>
                    <a:pt x="153" y="0"/>
                  </a:moveTo>
                  <a:lnTo>
                    <a:pt x="81" y="33"/>
                  </a:lnTo>
                  <a:lnTo>
                    <a:pt x="91" y="48"/>
                  </a:lnTo>
                  <a:lnTo>
                    <a:pt x="0" y="7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3359" y="2847"/>
              <a:ext cx="234" cy="165"/>
            </a:xfrm>
            <a:custGeom>
              <a:avLst/>
              <a:gdLst>
                <a:gd name="T0" fmla="*/ 929 w 197"/>
                <a:gd name="T1" fmla="*/ 0 h 96"/>
                <a:gd name="T2" fmla="*/ 360 w 197"/>
                <a:gd name="T3" fmla="*/ 3087 h 96"/>
                <a:gd name="T4" fmla="*/ 543 w 197"/>
                <a:gd name="T5" fmla="*/ 5631 h 96"/>
                <a:gd name="T6" fmla="*/ 152 w 197"/>
                <a:gd name="T7" fmla="*/ 7636 h 96"/>
                <a:gd name="T8" fmla="*/ 268 w 197"/>
                <a:gd name="T9" fmla="*/ 9433 h 96"/>
                <a:gd name="T10" fmla="*/ 0 w 197"/>
                <a:gd name="T11" fmla="*/ 12581 h 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7"/>
                <a:gd name="T19" fmla="*/ 0 h 96"/>
                <a:gd name="T20" fmla="*/ 197 w 197"/>
                <a:gd name="T21" fmla="*/ 96 h 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7" h="96">
                  <a:moveTo>
                    <a:pt x="197" y="0"/>
                  </a:moveTo>
                  <a:lnTo>
                    <a:pt x="77" y="24"/>
                  </a:lnTo>
                  <a:lnTo>
                    <a:pt x="115" y="43"/>
                  </a:lnTo>
                  <a:lnTo>
                    <a:pt x="33" y="58"/>
                  </a:lnTo>
                  <a:lnTo>
                    <a:pt x="57" y="72"/>
                  </a:lnTo>
                  <a:lnTo>
                    <a:pt x="0" y="96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2881" y="2857"/>
              <a:ext cx="183" cy="309"/>
            </a:xfrm>
            <a:custGeom>
              <a:avLst/>
              <a:gdLst>
                <a:gd name="T0" fmla="*/ 728 w 154"/>
                <a:gd name="T1" fmla="*/ 0 h 182"/>
                <a:gd name="T2" fmla="*/ 299 w 154"/>
                <a:gd name="T3" fmla="*/ 7883 h 182"/>
                <a:gd name="T4" fmla="*/ 501 w 154"/>
                <a:gd name="T5" fmla="*/ 6754 h 182"/>
                <a:gd name="T6" fmla="*/ 96 w 154"/>
                <a:gd name="T7" fmla="*/ 13458 h 182"/>
                <a:gd name="T8" fmla="*/ 226 w 154"/>
                <a:gd name="T9" fmla="*/ 14065 h 182"/>
                <a:gd name="T10" fmla="*/ 48 w 154"/>
                <a:gd name="T11" fmla="*/ 19693 h 182"/>
                <a:gd name="T12" fmla="*/ 0 w 154"/>
                <a:gd name="T13" fmla="*/ 21348 h 1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4"/>
                <a:gd name="T22" fmla="*/ 0 h 182"/>
                <a:gd name="T23" fmla="*/ 154 w 154"/>
                <a:gd name="T24" fmla="*/ 182 h 1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4" h="182">
                  <a:moveTo>
                    <a:pt x="154" y="0"/>
                  </a:moveTo>
                  <a:lnTo>
                    <a:pt x="63" y="67"/>
                  </a:lnTo>
                  <a:lnTo>
                    <a:pt x="106" y="58"/>
                  </a:lnTo>
                  <a:lnTo>
                    <a:pt x="20" y="115"/>
                  </a:lnTo>
                  <a:lnTo>
                    <a:pt x="48" y="120"/>
                  </a:lnTo>
                  <a:lnTo>
                    <a:pt x="10" y="168"/>
                  </a:lnTo>
                  <a:lnTo>
                    <a:pt x="0" y="18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4964" y="2587"/>
              <a:ext cx="96" cy="97"/>
            </a:xfrm>
            <a:custGeom>
              <a:avLst/>
              <a:gdLst>
                <a:gd name="T0" fmla="*/ 21 w 81"/>
                <a:gd name="T1" fmla="*/ 0 h 57"/>
                <a:gd name="T2" fmla="*/ 287 w 81"/>
                <a:gd name="T3" fmla="*/ 1074 h 57"/>
                <a:gd name="T4" fmla="*/ 0 w 81"/>
                <a:gd name="T5" fmla="*/ 1700 h 57"/>
                <a:gd name="T6" fmla="*/ 308 w 81"/>
                <a:gd name="T7" fmla="*/ 3941 h 57"/>
                <a:gd name="T8" fmla="*/ 244 w 81"/>
                <a:gd name="T9" fmla="*/ 3941 h 57"/>
                <a:gd name="T10" fmla="*/ 375 w 81"/>
                <a:gd name="T11" fmla="*/ 6821 h 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1"/>
                <a:gd name="T19" fmla="*/ 0 h 57"/>
                <a:gd name="T20" fmla="*/ 81 w 81"/>
                <a:gd name="T21" fmla="*/ 57 h 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1" h="57">
                  <a:moveTo>
                    <a:pt x="5" y="0"/>
                  </a:moveTo>
                  <a:lnTo>
                    <a:pt x="62" y="9"/>
                  </a:lnTo>
                  <a:lnTo>
                    <a:pt x="0" y="14"/>
                  </a:lnTo>
                  <a:lnTo>
                    <a:pt x="67" y="33"/>
                  </a:lnTo>
                  <a:lnTo>
                    <a:pt x="53" y="33"/>
                  </a:lnTo>
                  <a:lnTo>
                    <a:pt x="81" y="57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4884" y="2857"/>
              <a:ext cx="108" cy="163"/>
            </a:xfrm>
            <a:custGeom>
              <a:avLst/>
              <a:gdLst>
                <a:gd name="T0" fmla="*/ 0 w 91"/>
                <a:gd name="T1" fmla="*/ 0 h 96"/>
                <a:gd name="T2" fmla="*/ 355 w 91"/>
                <a:gd name="T3" fmla="*/ 2849 h 96"/>
                <a:gd name="T4" fmla="*/ 178 w 91"/>
                <a:gd name="T5" fmla="*/ 4489 h 96"/>
                <a:gd name="T6" fmla="*/ 402 w 91"/>
                <a:gd name="T7" fmla="*/ 6228 h 96"/>
                <a:gd name="T8" fmla="*/ 337 w 91"/>
                <a:gd name="T9" fmla="*/ 8410 h 96"/>
                <a:gd name="T10" fmla="*/ 424 w 91"/>
                <a:gd name="T11" fmla="*/ 9035 h 96"/>
                <a:gd name="T12" fmla="*/ 402 w 91"/>
                <a:gd name="T13" fmla="*/ 11264 h 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1"/>
                <a:gd name="T22" fmla="*/ 0 h 96"/>
                <a:gd name="T23" fmla="*/ 91 w 91"/>
                <a:gd name="T24" fmla="*/ 96 h 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1" h="96">
                  <a:moveTo>
                    <a:pt x="0" y="0"/>
                  </a:moveTo>
                  <a:lnTo>
                    <a:pt x="76" y="24"/>
                  </a:lnTo>
                  <a:lnTo>
                    <a:pt x="38" y="38"/>
                  </a:lnTo>
                  <a:lnTo>
                    <a:pt x="86" y="53"/>
                  </a:lnTo>
                  <a:lnTo>
                    <a:pt x="72" y="72"/>
                  </a:lnTo>
                  <a:lnTo>
                    <a:pt x="91" y="77"/>
                  </a:lnTo>
                  <a:lnTo>
                    <a:pt x="86" y="96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4867" y="3626"/>
              <a:ext cx="276" cy="212"/>
            </a:xfrm>
            <a:custGeom>
              <a:avLst/>
              <a:gdLst>
                <a:gd name="T0" fmla="*/ 1148 w 231"/>
                <a:gd name="T1" fmla="*/ 0 h 125"/>
                <a:gd name="T2" fmla="*/ 618 w 231"/>
                <a:gd name="T3" fmla="*/ 3955 h 125"/>
                <a:gd name="T4" fmla="*/ 835 w 231"/>
                <a:gd name="T5" fmla="*/ 4516 h 125"/>
                <a:gd name="T6" fmla="*/ 430 w 231"/>
                <a:gd name="T7" fmla="*/ 9513 h 125"/>
                <a:gd name="T8" fmla="*/ 50 w 231"/>
                <a:gd name="T9" fmla="*/ 13346 h 125"/>
                <a:gd name="T10" fmla="*/ 0 w 231"/>
                <a:gd name="T11" fmla="*/ 14538 h 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1"/>
                <a:gd name="T19" fmla="*/ 0 h 125"/>
                <a:gd name="T20" fmla="*/ 231 w 231"/>
                <a:gd name="T21" fmla="*/ 125 h 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1" h="125">
                  <a:moveTo>
                    <a:pt x="231" y="0"/>
                  </a:moveTo>
                  <a:lnTo>
                    <a:pt x="125" y="34"/>
                  </a:lnTo>
                  <a:lnTo>
                    <a:pt x="168" y="39"/>
                  </a:lnTo>
                  <a:lnTo>
                    <a:pt x="87" y="82"/>
                  </a:lnTo>
                  <a:lnTo>
                    <a:pt x="10" y="115"/>
                  </a:lnTo>
                  <a:lnTo>
                    <a:pt x="0" y="12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0" name="Freeform 41"/>
            <p:cNvSpPr>
              <a:spLocks/>
            </p:cNvSpPr>
            <p:nvPr/>
          </p:nvSpPr>
          <p:spPr bwMode="auto">
            <a:xfrm>
              <a:off x="4609" y="3943"/>
              <a:ext cx="336" cy="214"/>
            </a:xfrm>
            <a:custGeom>
              <a:avLst/>
              <a:gdLst>
                <a:gd name="T0" fmla="*/ 1327 w 283"/>
                <a:gd name="T1" fmla="*/ 0 h 125"/>
                <a:gd name="T2" fmla="*/ 677 w 283"/>
                <a:gd name="T3" fmla="*/ 7274 h 125"/>
                <a:gd name="T4" fmla="*/ 972 w 283"/>
                <a:gd name="T5" fmla="*/ 8485 h 125"/>
                <a:gd name="T6" fmla="*/ 543 w 283"/>
                <a:gd name="T7" fmla="*/ 13367 h 125"/>
                <a:gd name="T8" fmla="*/ 0 w 283"/>
                <a:gd name="T9" fmla="*/ 15780 h 1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3"/>
                <a:gd name="T16" fmla="*/ 0 h 125"/>
                <a:gd name="T17" fmla="*/ 283 w 283"/>
                <a:gd name="T18" fmla="*/ 125 h 1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3" h="125">
                  <a:moveTo>
                    <a:pt x="283" y="0"/>
                  </a:moveTo>
                  <a:lnTo>
                    <a:pt x="144" y="58"/>
                  </a:lnTo>
                  <a:lnTo>
                    <a:pt x="207" y="67"/>
                  </a:lnTo>
                  <a:lnTo>
                    <a:pt x="115" y="106"/>
                  </a:lnTo>
                  <a:lnTo>
                    <a:pt x="0" y="12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4027" y="3871"/>
              <a:ext cx="542" cy="278"/>
            </a:xfrm>
            <a:custGeom>
              <a:avLst/>
              <a:gdLst>
                <a:gd name="T0" fmla="*/ 2156 w 456"/>
                <a:gd name="T1" fmla="*/ 0 h 163"/>
                <a:gd name="T2" fmla="*/ 1747 w 456"/>
                <a:gd name="T3" fmla="*/ 10533 h 163"/>
                <a:gd name="T4" fmla="*/ 1814 w 456"/>
                <a:gd name="T5" fmla="*/ 5887 h 163"/>
                <a:gd name="T6" fmla="*/ 1363 w 456"/>
                <a:gd name="T7" fmla="*/ 12312 h 163"/>
                <a:gd name="T8" fmla="*/ 838 w 456"/>
                <a:gd name="T9" fmla="*/ 15239 h 163"/>
                <a:gd name="T10" fmla="*/ 0 w 456"/>
                <a:gd name="T11" fmla="*/ 19885 h 1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6"/>
                <a:gd name="T19" fmla="*/ 0 h 163"/>
                <a:gd name="T20" fmla="*/ 456 w 456"/>
                <a:gd name="T21" fmla="*/ 163 h 1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6" h="163">
                  <a:moveTo>
                    <a:pt x="456" y="0"/>
                  </a:moveTo>
                  <a:lnTo>
                    <a:pt x="369" y="86"/>
                  </a:lnTo>
                  <a:lnTo>
                    <a:pt x="384" y="48"/>
                  </a:lnTo>
                  <a:lnTo>
                    <a:pt x="288" y="101"/>
                  </a:lnTo>
                  <a:lnTo>
                    <a:pt x="177" y="125"/>
                  </a:lnTo>
                  <a:lnTo>
                    <a:pt x="0" y="163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3272" y="4001"/>
              <a:ext cx="423" cy="131"/>
            </a:xfrm>
            <a:custGeom>
              <a:avLst/>
              <a:gdLst>
                <a:gd name="T0" fmla="*/ 0 w 355"/>
                <a:gd name="T1" fmla="*/ 0 h 77"/>
                <a:gd name="T2" fmla="*/ 608 w 355"/>
                <a:gd name="T3" fmla="*/ 3418 h 77"/>
                <a:gd name="T4" fmla="*/ 555 w 355"/>
                <a:gd name="T5" fmla="*/ 0 h 77"/>
                <a:gd name="T6" fmla="*/ 854 w 355"/>
                <a:gd name="T7" fmla="*/ 3418 h 77"/>
                <a:gd name="T8" fmla="*/ 956 w 355"/>
                <a:gd name="T9" fmla="*/ 631 h 77"/>
                <a:gd name="T10" fmla="*/ 1439 w 355"/>
                <a:gd name="T11" fmla="*/ 6810 h 77"/>
                <a:gd name="T12" fmla="*/ 1370 w 355"/>
                <a:gd name="T13" fmla="*/ 3418 h 77"/>
                <a:gd name="T14" fmla="*/ 1719 w 355"/>
                <a:gd name="T15" fmla="*/ 9190 h 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55"/>
                <a:gd name="T25" fmla="*/ 0 h 77"/>
                <a:gd name="T26" fmla="*/ 355 w 355"/>
                <a:gd name="T27" fmla="*/ 77 h 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55" h="77">
                  <a:moveTo>
                    <a:pt x="0" y="0"/>
                  </a:moveTo>
                  <a:lnTo>
                    <a:pt x="125" y="29"/>
                  </a:lnTo>
                  <a:lnTo>
                    <a:pt x="115" y="0"/>
                  </a:lnTo>
                  <a:lnTo>
                    <a:pt x="177" y="29"/>
                  </a:lnTo>
                  <a:lnTo>
                    <a:pt x="197" y="5"/>
                  </a:lnTo>
                  <a:lnTo>
                    <a:pt x="297" y="57"/>
                  </a:lnTo>
                  <a:lnTo>
                    <a:pt x="283" y="29"/>
                  </a:lnTo>
                  <a:lnTo>
                    <a:pt x="355" y="77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3507" y="3379"/>
              <a:ext cx="195" cy="189"/>
            </a:xfrm>
            <a:custGeom>
              <a:avLst/>
              <a:gdLst>
                <a:gd name="T0" fmla="*/ 0 w 163"/>
                <a:gd name="T1" fmla="*/ 0 h 111"/>
                <a:gd name="T2" fmla="*/ 459 w 163"/>
                <a:gd name="T3" fmla="*/ 5801 h 111"/>
                <a:gd name="T4" fmla="*/ 285 w 163"/>
                <a:gd name="T5" fmla="*/ 6353 h 111"/>
                <a:gd name="T6" fmla="*/ 792 w 163"/>
                <a:gd name="T7" fmla="*/ 8674 h 111"/>
                <a:gd name="T8" fmla="*/ 504 w 163"/>
                <a:gd name="T9" fmla="*/ 9877 h 111"/>
                <a:gd name="T10" fmla="*/ 819 w 163"/>
                <a:gd name="T11" fmla="*/ 11522 h 111"/>
                <a:gd name="T12" fmla="*/ 749 w 163"/>
                <a:gd name="T13" fmla="*/ 13359 h 1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3"/>
                <a:gd name="T22" fmla="*/ 0 h 111"/>
                <a:gd name="T23" fmla="*/ 163 w 163"/>
                <a:gd name="T24" fmla="*/ 111 h 1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3" h="111">
                  <a:moveTo>
                    <a:pt x="0" y="0"/>
                  </a:moveTo>
                  <a:lnTo>
                    <a:pt x="91" y="48"/>
                  </a:lnTo>
                  <a:lnTo>
                    <a:pt x="57" y="53"/>
                  </a:lnTo>
                  <a:lnTo>
                    <a:pt x="158" y="72"/>
                  </a:lnTo>
                  <a:lnTo>
                    <a:pt x="100" y="82"/>
                  </a:lnTo>
                  <a:lnTo>
                    <a:pt x="163" y="96"/>
                  </a:lnTo>
                  <a:lnTo>
                    <a:pt x="149" y="111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" name="Freeform 45"/>
            <p:cNvSpPr>
              <a:spLocks/>
            </p:cNvSpPr>
            <p:nvPr/>
          </p:nvSpPr>
          <p:spPr bwMode="auto">
            <a:xfrm>
              <a:off x="3460" y="3584"/>
              <a:ext cx="235" cy="140"/>
            </a:xfrm>
            <a:custGeom>
              <a:avLst/>
              <a:gdLst>
                <a:gd name="T0" fmla="*/ 0 w 197"/>
                <a:gd name="T1" fmla="*/ 0 h 82"/>
                <a:gd name="T2" fmla="*/ 24 w 197"/>
                <a:gd name="T3" fmla="*/ 0 h 82"/>
                <a:gd name="T4" fmla="*/ 50 w 197"/>
                <a:gd name="T5" fmla="*/ 1233 h 82"/>
                <a:gd name="T6" fmla="*/ 73 w 197"/>
                <a:gd name="T7" fmla="*/ 1863 h 82"/>
                <a:gd name="T8" fmla="*/ 123 w 197"/>
                <a:gd name="T9" fmla="*/ 2320 h 82"/>
                <a:gd name="T10" fmla="*/ 167 w 197"/>
                <a:gd name="T11" fmla="*/ 2976 h 82"/>
                <a:gd name="T12" fmla="*/ 192 w 197"/>
                <a:gd name="T13" fmla="*/ 2976 h 82"/>
                <a:gd name="T14" fmla="*/ 235 w 197"/>
                <a:gd name="T15" fmla="*/ 3594 h 82"/>
                <a:gd name="T16" fmla="*/ 283 w 197"/>
                <a:gd name="T17" fmla="*/ 3594 h 82"/>
                <a:gd name="T18" fmla="*/ 326 w 197"/>
                <a:gd name="T19" fmla="*/ 4191 h 82"/>
                <a:gd name="T20" fmla="*/ 377 w 197"/>
                <a:gd name="T21" fmla="*/ 4191 h 82"/>
                <a:gd name="T22" fmla="*/ 428 w 197"/>
                <a:gd name="T23" fmla="*/ 4191 h 82"/>
                <a:gd name="T24" fmla="*/ 468 w 197"/>
                <a:gd name="T25" fmla="*/ 4191 h 82"/>
                <a:gd name="T26" fmla="*/ 517 w 197"/>
                <a:gd name="T27" fmla="*/ 4191 h 82"/>
                <a:gd name="T28" fmla="*/ 558 w 197"/>
                <a:gd name="T29" fmla="*/ 4191 h 82"/>
                <a:gd name="T30" fmla="*/ 611 w 197"/>
                <a:gd name="T31" fmla="*/ 4191 h 82"/>
                <a:gd name="T32" fmla="*/ 680 w 197"/>
                <a:gd name="T33" fmla="*/ 4191 h 82"/>
                <a:gd name="T34" fmla="*/ 680 w 197"/>
                <a:gd name="T35" fmla="*/ 4833 h 82"/>
                <a:gd name="T36" fmla="*/ 661 w 197"/>
                <a:gd name="T37" fmla="*/ 4833 h 82"/>
                <a:gd name="T38" fmla="*/ 639 w 197"/>
                <a:gd name="T39" fmla="*/ 4833 h 82"/>
                <a:gd name="T40" fmla="*/ 639 w 197"/>
                <a:gd name="T41" fmla="*/ 5276 h 82"/>
                <a:gd name="T42" fmla="*/ 639 w 197"/>
                <a:gd name="T43" fmla="*/ 5276 h 82"/>
                <a:gd name="T44" fmla="*/ 611 w 197"/>
                <a:gd name="T45" fmla="*/ 5276 h 82"/>
                <a:gd name="T46" fmla="*/ 611 w 197"/>
                <a:gd name="T47" fmla="*/ 5276 h 82"/>
                <a:gd name="T48" fmla="*/ 611 w 197"/>
                <a:gd name="T49" fmla="*/ 5276 h 82"/>
                <a:gd name="T50" fmla="*/ 611 w 197"/>
                <a:gd name="T51" fmla="*/ 5923 h 82"/>
                <a:gd name="T52" fmla="*/ 588 w 197"/>
                <a:gd name="T53" fmla="*/ 5923 h 82"/>
                <a:gd name="T54" fmla="*/ 588 w 197"/>
                <a:gd name="T55" fmla="*/ 5923 h 82"/>
                <a:gd name="T56" fmla="*/ 558 w 197"/>
                <a:gd name="T57" fmla="*/ 6520 h 82"/>
                <a:gd name="T58" fmla="*/ 588 w 197"/>
                <a:gd name="T59" fmla="*/ 6520 h 82"/>
                <a:gd name="T60" fmla="*/ 588 w 197"/>
                <a:gd name="T61" fmla="*/ 6520 h 82"/>
                <a:gd name="T62" fmla="*/ 588 w 197"/>
                <a:gd name="T63" fmla="*/ 6520 h 82"/>
                <a:gd name="T64" fmla="*/ 588 w 197"/>
                <a:gd name="T65" fmla="*/ 7155 h 82"/>
                <a:gd name="T66" fmla="*/ 611 w 197"/>
                <a:gd name="T67" fmla="*/ 7155 h 82"/>
                <a:gd name="T68" fmla="*/ 611 w 197"/>
                <a:gd name="T69" fmla="*/ 7155 h 82"/>
                <a:gd name="T70" fmla="*/ 611 w 197"/>
                <a:gd name="T71" fmla="*/ 7773 h 82"/>
                <a:gd name="T72" fmla="*/ 639 w 197"/>
                <a:gd name="T73" fmla="*/ 7773 h 82"/>
                <a:gd name="T74" fmla="*/ 639 w 197"/>
                <a:gd name="T75" fmla="*/ 7773 h 82"/>
                <a:gd name="T76" fmla="*/ 639 w 197"/>
                <a:gd name="T77" fmla="*/ 7773 h 82"/>
                <a:gd name="T78" fmla="*/ 611 w 197"/>
                <a:gd name="T79" fmla="*/ 7773 h 82"/>
                <a:gd name="T80" fmla="*/ 611 w 197"/>
                <a:gd name="T81" fmla="*/ 7773 h 82"/>
                <a:gd name="T82" fmla="*/ 611 w 197"/>
                <a:gd name="T83" fmla="*/ 8251 h 82"/>
                <a:gd name="T84" fmla="*/ 611 w 197"/>
                <a:gd name="T85" fmla="*/ 8251 h 82"/>
                <a:gd name="T86" fmla="*/ 588 w 197"/>
                <a:gd name="T87" fmla="*/ 8251 h 82"/>
                <a:gd name="T88" fmla="*/ 588 w 197"/>
                <a:gd name="T89" fmla="*/ 8899 h 82"/>
                <a:gd name="T90" fmla="*/ 588 w 197"/>
                <a:gd name="T91" fmla="*/ 8899 h 82"/>
                <a:gd name="T92" fmla="*/ 558 w 197"/>
                <a:gd name="T93" fmla="*/ 8899 h 82"/>
                <a:gd name="T94" fmla="*/ 588 w 197"/>
                <a:gd name="T95" fmla="*/ 8899 h 82"/>
                <a:gd name="T96" fmla="*/ 611 w 197"/>
                <a:gd name="T97" fmla="*/ 9457 h 82"/>
                <a:gd name="T98" fmla="*/ 611 w 197"/>
                <a:gd name="T99" fmla="*/ 9457 h 82"/>
                <a:gd name="T100" fmla="*/ 639 w 197"/>
                <a:gd name="T101" fmla="*/ 9457 h 82"/>
                <a:gd name="T102" fmla="*/ 680 w 197"/>
                <a:gd name="T103" fmla="*/ 10112 h 82"/>
                <a:gd name="T104" fmla="*/ 704 w 197"/>
                <a:gd name="T105" fmla="*/ 10112 h 82"/>
                <a:gd name="T106" fmla="*/ 704 w 197"/>
                <a:gd name="T107" fmla="*/ 10112 h 82"/>
                <a:gd name="T108" fmla="*/ 729 w 197"/>
                <a:gd name="T109" fmla="*/ 10112 h 82"/>
                <a:gd name="T110" fmla="*/ 752 w 197"/>
                <a:gd name="T111" fmla="*/ 10112 h 82"/>
                <a:gd name="T112" fmla="*/ 794 w 197"/>
                <a:gd name="T113" fmla="*/ 10112 h 82"/>
                <a:gd name="T114" fmla="*/ 821 w 197"/>
                <a:gd name="T115" fmla="*/ 10112 h 82"/>
                <a:gd name="T116" fmla="*/ 847 w 197"/>
                <a:gd name="T117" fmla="*/ 10112 h 82"/>
                <a:gd name="T118" fmla="*/ 870 w 197"/>
                <a:gd name="T119" fmla="*/ 10112 h 82"/>
                <a:gd name="T120" fmla="*/ 892 w 197"/>
                <a:gd name="T121" fmla="*/ 10112 h 82"/>
                <a:gd name="T122" fmla="*/ 921 w 197"/>
                <a:gd name="T123" fmla="*/ 10112 h 82"/>
                <a:gd name="T124" fmla="*/ 961 w 197"/>
                <a:gd name="T125" fmla="*/ 10112 h 8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97"/>
                <a:gd name="T190" fmla="*/ 0 h 82"/>
                <a:gd name="T191" fmla="*/ 197 w 197"/>
                <a:gd name="T192" fmla="*/ 82 h 8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97" h="82">
                  <a:moveTo>
                    <a:pt x="0" y="0"/>
                  </a:moveTo>
                  <a:lnTo>
                    <a:pt x="5" y="0"/>
                  </a:lnTo>
                  <a:lnTo>
                    <a:pt x="10" y="10"/>
                  </a:lnTo>
                  <a:lnTo>
                    <a:pt x="15" y="15"/>
                  </a:lnTo>
                  <a:lnTo>
                    <a:pt x="24" y="19"/>
                  </a:lnTo>
                  <a:lnTo>
                    <a:pt x="34" y="24"/>
                  </a:lnTo>
                  <a:lnTo>
                    <a:pt x="39" y="24"/>
                  </a:lnTo>
                  <a:lnTo>
                    <a:pt x="48" y="29"/>
                  </a:lnTo>
                  <a:lnTo>
                    <a:pt x="58" y="29"/>
                  </a:lnTo>
                  <a:lnTo>
                    <a:pt x="67" y="34"/>
                  </a:lnTo>
                  <a:lnTo>
                    <a:pt x="77" y="34"/>
                  </a:lnTo>
                  <a:lnTo>
                    <a:pt x="87" y="34"/>
                  </a:lnTo>
                  <a:lnTo>
                    <a:pt x="96" y="34"/>
                  </a:lnTo>
                  <a:lnTo>
                    <a:pt x="106" y="34"/>
                  </a:lnTo>
                  <a:lnTo>
                    <a:pt x="115" y="34"/>
                  </a:lnTo>
                  <a:lnTo>
                    <a:pt x="125" y="34"/>
                  </a:lnTo>
                  <a:lnTo>
                    <a:pt x="139" y="34"/>
                  </a:lnTo>
                  <a:lnTo>
                    <a:pt x="139" y="39"/>
                  </a:lnTo>
                  <a:lnTo>
                    <a:pt x="135" y="39"/>
                  </a:lnTo>
                  <a:lnTo>
                    <a:pt x="130" y="39"/>
                  </a:lnTo>
                  <a:lnTo>
                    <a:pt x="130" y="43"/>
                  </a:lnTo>
                  <a:lnTo>
                    <a:pt x="125" y="43"/>
                  </a:lnTo>
                  <a:lnTo>
                    <a:pt x="125" y="48"/>
                  </a:lnTo>
                  <a:lnTo>
                    <a:pt x="120" y="48"/>
                  </a:lnTo>
                  <a:lnTo>
                    <a:pt x="115" y="53"/>
                  </a:lnTo>
                  <a:lnTo>
                    <a:pt x="120" y="53"/>
                  </a:lnTo>
                  <a:lnTo>
                    <a:pt x="120" y="58"/>
                  </a:lnTo>
                  <a:lnTo>
                    <a:pt x="125" y="58"/>
                  </a:lnTo>
                  <a:lnTo>
                    <a:pt x="125" y="63"/>
                  </a:lnTo>
                  <a:lnTo>
                    <a:pt x="130" y="63"/>
                  </a:lnTo>
                  <a:lnTo>
                    <a:pt x="125" y="63"/>
                  </a:lnTo>
                  <a:lnTo>
                    <a:pt x="125" y="67"/>
                  </a:lnTo>
                  <a:lnTo>
                    <a:pt x="120" y="67"/>
                  </a:lnTo>
                  <a:lnTo>
                    <a:pt x="120" y="72"/>
                  </a:lnTo>
                  <a:lnTo>
                    <a:pt x="115" y="72"/>
                  </a:lnTo>
                  <a:lnTo>
                    <a:pt x="120" y="72"/>
                  </a:lnTo>
                  <a:lnTo>
                    <a:pt x="125" y="77"/>
                  </a:lnTo>
                  <a:lnTo>
                    <a:pt x="130" y="77"/>
                  </a:lnTo>
                  <a:lnTo>
                    <a:pt x="139" y="82"/>
                  </a:lnTo>
                  <a:lnTo>
                    <a:pt x="144" y="82"/>
                  </a:lnTo>
                  <a:lnTo>
                    <a:pt x="149" y="82"/>
                  </a:lnTo>
                  <a:lnTo>
                    <a:pt x="154" y="82"/>
                  </a:lnTo>
                  <a:lnTo>
                    <a:pt x="163" y="82"/>
                  </a:lnTo>
                  <a:lnTo>
                    <a:pt x="168" y="82"/>
                  </a:lnTo>
                  <a:lnTo>
                    <a:pt x="173" y="82"/>
                  </a:lnTo>
                  <a:lnTo>
                    <a:pt x="178" y="82"/>
                  </a:lnTo>
                  <a:lnTo>
                    <a:pt x="183" y="82"/>
                  </a:lnTo>
                  <a:lnTo>
                    <a:pt x="188" y="82"/>
                  </a:lnTo>
                  <a:lnTo>
                    <a:pt x="197" y="8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" name="Freeform 46"/>
            <p:cNvSpPr>
              <a:spLocks/>
            </p:cNvSpPr>
            <p:nvPr/>
          </p:nvSpPr>
          <p:spPr bwMode="auto">
            <a:xfrm>
              <a:off x="4779" y="3389"/>
              <a:ext cx="143" cy="98"/>
            </a:xfrm>
            <a:custGeom>
              <a:avLst/>
              <a:gdLst>
                <a:gd name="T0" fmla="*/ 580 w 120"/>
                <a:gd name="T1" fmla="*/ 0 h 58"/>
                <a:gd name="T2" fmla="*/ 188 w 120"/>
                <a:gd name="T3" fmla="*/ 2729 h 58"/>
                <a:gd name="T4" fmla="*/ 254 w 120"/>
                <a:gd name="T5" fmla="*/ 4834 h 58"/>
                <a:gd name="T6" fmla="*/ 232 w 120"/>
                <a:gd name="T7" fmla="*/ 4834 h 58"/>
                <a:gd name="T8" fmla="*/ 232 w 120"/>
                <a:gd name="T9" fmla="*/ 4834 h 58"/>
                <a:gd name="T10" fmla="*/ 210 w 120"/>
                <a:gd name="T11" fmla="*/ 4834 h 58"/>
                <a:gd name="T12" fmla="*/ 210 w 120"/>
                <a:gd name="T13" fmla="*/ 4834 h 58"/>
                <a:gd name="T14" fmla="*/ 188 w 120"/>
                <a:gd name="T15" fmla="*/ 4834 h 58"/>
                <a:gd name="T16" fmla="*/ 166 w 120"/>
                <a:gd name="T17" fmla="*/ 4834 h 58"/>
                <a:gd name="T18" fmla="*/ 145 w 120"/>
                <a:gd name="T19" fmla="*/ 4834 h 58"/>
                <a:gd name="T20" fmla="*/ 145 w 120"/>
                <a:gd name="T21" fmla="*/ 5370 h 58"/>
                <a:gd name="T22" fmla="*/ 122 w 120"/>
                <a:gd name="T23" fmla="*/ 5370 h 58"/>
                <a:gd name="T24" fmla="*/ 91 w 120"/>
                <a:gd name="T25" fmla="*/ 5370 h 58"/>
                <a:gd name="T26" fmla="*/ 73 w 120"/>
                <a:gd name="T27" fmla="*/ 5370 h 58"/>
                <a:gd name="T28" fmla="*/ 73 w 120"/>
                <a:gd name="T29" fmla="*/ 5975 h 58"/>
                <a:gd name="T30" fmla="*/ 73 w 120"/>
                <a:gd name="T31" fmla="*/ 5975 h 58"/>
                <a:gd name="T32" fmla="*/ 24 w 120"/>
                <a:gd name="T33" fmla="*/ 6512 h 58"/>
                <a:gd name="T34" fmla="*/ 0 w 120"/>
                <a:gd name="T35" fmla="*/ 6512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0"/>
                <a:gd name="T55" fmla="*/ 0 h 58"/>
                <a:gd name="T56" fmla="*/ 120 w 120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0" h="58">
                  <a:moveTo>
                    <a:pt x="120" y="0"/>
                  </a:moveTo>
                  <a:lnTo>
                    <a:pt x="39" y="24"/>
                  </a:lnTo>
                  <a:lnTo>
                    <a:pt x="53" y="43"/>
                  </a:lnTo>
                  <a:lnTo>
                    <a:pt x="48" y="43"/>
                  </a:lnTo>
                  <a:lnTo>
                    <a:pt x="43" y="43"/>
                  </a:lnTo>
                  <a:lnTo>
                    <a:pt x="39" y="43"/>
                  </a:lnTo>
                  <a:lnTo>
                    <a:pt x="34" y="43"/>
                  </a:lnTo>
                  <a:lnTo>
                    <a:pt x="29" y="43"/>
                  </a:lnTo>
                  <a:lnTo>
                    <a:pt x="29" y="48"/>
                  </a:lnTo>
                  <a:lnTo>
                    <a:pt x="24" y="48"/>
                  </a:lnTo>
                  <a:lnTo>
                    <a:pt x="19" y="48"/>
                  </a:lnTo>
                  <a:lnTo>
                    <a:pt x="15" y="48"/>
                  </a:lnTo>
                  <a:lnTo>
                    <a:pt x="15" y="53"/>
                  </a:lnTo>
                  <a:lnTo>
                    <a:pt x="5" y="58"/>
                  </a:lnTo>
                  <a:lnTo>
                    <a:pt x="0" y="58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6" name="Freeform 47"/>
            <p:cNvSpPr>
              <a:spLocks/>
            </p:cNvSpPr>
            <p:nvPr/>
          </p:nvSpPr>
          <p:spPr bwMode="auto">
            <a:xfrm>
              <a:off x="5408" y="2857"/>
              <a:ext cx="114" cy="204"/>
            </a:xfrm>
            <a:custGeom>
              <a:avLst/>
              <a:gdLst>
                <a:gd name="T0" fmla="*/ 0 w 96"/>
                <a:gd name="T1" fmla="*/ 0 h 120"/>
                <a:gd name="T2" fmla="*/ 316 w 96"/>
                <a:gd name="T3" fmla="*/ 3410 h 120"/>
                <a:gd name="T4" fmla="*/ 203 w 96"/>
                <a:gd name="T5" fmla="*/ 5095 h 120"/>
                <a:gd name="T6" fmla="*/ 340 w 96"/>
                <a:gd name="T7" fmla="*/ 6275 h 120"/>
                <a:gd name="T8" fmla="*/ 251 w 96"/>
                <a:gd name="T9" fmla="*/ 8493 h 120"/>
                <a:gd name="T10" fmla="*/ 449 w 96"/>
                <a:gd name="T11" fmla="*/ 12555 h 120"/>
                <a:gd name="T12" fmla="*/ 428 w 96"/>
                <a:gd name="T13" fmla="*/ 14243 h 1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120"/>
                <a:gd name="T23" fmla="*/ 96 w 96"/>
                <a:gd name="T24" fmla="*/ 120 h 1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120">
                  <a:moveTo>
                    <a:pt x="0" y="0"/>
                  </a:moveTo>
                  <a:lnTo>
                    <a:pt x="67" y="29"/>
                  </a:lnTo>
                  <a:lnTo>
                    <a:pt x="43" y="43"/>
                  </a:lnTo>
                  <a:lnTo>
                    <a:pt x="72" y="53"/>
                  </a:lnTo>
                  <a:lnTo>
                    <a:pt x="53" y="72"/>
                  </a:lnTo>
                  <a:lnTo>
                    <a:pt x="96" y="106"/>
                  </a:lnTo>
                  <a:lnTo>
                    <a:pt x="91" y="12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" name="Freeform 48"/>
            <p:cNvSpPr>
              <a:spLocks/>
            </p:cNvSpPr>
            <p:nvPr/>
          </p:nvSpPr>
          <p:spPr bwMode="auto">
            <a:xfrm>
              <a:off x="3648" y="2520"/>
              <a:ext cx="268" cy="321"/>
            </a:xfrm>
            <a:custGeom>
              <a:avLst/>
              <a:gdLst>
                <a:gd name="T0" fmla="*/ 1086 w 225"/>
                <a:gd name="T1" fmla="*/ 0 h 188"/>
                <a:gd name="T2" fmla="*/ 555 w 225"/>
                <a:gd name="T3" fmla="*/ 7776 h 188"/>
                <a:gd name="T4" fmla="*/ 1017 w 225"/>
                <a:gd name="T5" fmla="*/ 5925 h 188"/>
                <a:gd name="T6" fmla="*/ 254 w 225"/>
                <a:gd name="T7" fmla="*/ 14814 h 188"/>
                <a:gd name="T8" fmla="*/ 299 w 225"/>
                <a:gd name="T9" fmla="*/ 16038 h 188"/>
                <a:gd name="T10" fmla="*/ 0 w 225"/>
                <a:gd name="T11" fmla="*/ 23185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5"/>
                <a:gd name="T19" fmla="*/ 0 h 188"/>
                <a:gd name="T20" fmla="*/ 225 w 225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5" h="188">
                  <a:moveTo>
                    <a:pt x="225" y="0"/>
                  </a:moveTo>
                  <a:lnTo>
                    <a:pt x="115" y="63"/>
                  </a:lnTo>
                  <a:lnTo>
                    <a:pt x="211" y="48"/>
                  </a:lnTo>
                  <a:lnTo>
                    <a:pt x="53" y="120"/>
                  </a:lnTo>
                  <a:lnTo>
                    <a:pt x="62" y="130"/>
                  </a:lnTo>
                  <a:lnTo>
                    <a:pt x="0" y="188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" name="Freeform 49"/>
            <p:cNvSpPr>
              <a:spLocks/>
            </p:cNvSpPr>
            <p:nvPr/>
          </p:nvSpPr>
          <p:spPr bwMode="auto">
            <a:xfrm>
              <a:off x="2967" y="3461"/>
              <a:ext cx="189" cy="402"/>
            </a:xfrm>
            <a:custGeom>
              <a:avLst/>
              <a:gdLst>
                <a:gd name="T0" fmla="*/ 0 w 159"/>
                <a:gd name="T1" fmla="*/ 0 h 235"/>
                <a:gd name="T2" fmla="*/ 754 w 159"/>
                <a:gd name="T3" fmla="*/ 11460 h 235"/>
                <a:gd name="T4" fmla="*/ 275 w 159"/>
                <a:gd name="T5" fmla="*/ 12679 h 235"/>
                <a:gd name="T6" fmla="*/ 527 w 159"/>
                <a:gd name="T7" fmla="*/ 18694 h 235"/>
                <a:gd name="T8" fmla="*/ 367 w 159"/>
                <a:gd name="T9" fmla="*/ 19293 h 235"/>
                <a:gd name="T10" fmla="*/ 659 w 159"/>
                <a:gd name="T11" fmla="*/ 25389 h 235"/>
                <a:gd name="T12" fmla="*/ 479 w 159"/>
                <a:gd name="T13" fmla="*/ 26486 h 235"/>
                <a:gd name="T14" fmla="*/ 659 w 159"/>
                <a:gd name="T15" fmla="*/ 29488 h 2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9"/>
                <a:gd name="T25" fmla="*/ 0 h 235"/>
                <a:gd name="T26" fmla="*/ 159 w 159"/>
                <a:gd name="T27" fmla="*/ 235 h 23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9" h="235">
                  <a:moveTo>
                    <a:pt x="0" y="0"/>
                  </a:moveTo>
                  <a:lnTo>
                    <a:pt x="159" y="91"/>
                  </a:lnTo>
                  <a:lnTo>
                    <a:pt x="58" y="101"/>
                  </a:lnTo>
                  <a:lnTo>
                    <a:pt x="111" y="149"/>
                  </a:lnTo>
                  <a:lnTo>
                    <a:pt x="77" y="154"/>
                  </a:lnTo>
                  <a:lnTo>
                    <a:pt x="140" y="202"/>
                  </a:lnTo>
                  <a:lnTo>
                    <a:pt x="101" y="211"/>
                  </a:lnTo>
                  <a:lnTo>
                    <a:pt x="140" y="23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" name="Freeform 50"/>
            <p:cNvSpPr>
              <a:spLocks/>
            </p:cNvSpPr>
            <p:nvPr/>
          </p:nvSpPr>
          <p:spPr bwMode="auto">
            <a:xfrm>
              <a:off x="3221" y="3461"/>
              <a:ext cx="203" cy="393"/>
            </a:xfrm>
            <a:custGeom>
              <a:avLst/>
              <a:gdLst>
                <a:gd name="T0" fmla="*/ 125 w 172"/>
                <a:gd name="T1" fmla="*/ 0 h 231"/>
                <a:gd name="T2" fmla="*/ 253 w 172"/>
                <a:gd name="T3" fmla="*/ 9190 h 231"/>
                <a:gd name="T4" fmla="*/ 0 w 172"/>
                <a:gd name="T5" fmla="*/ 9190 h 231"/>
                <a:gd name="T6" fmla="*/ 170 w 172"/>
                <a:gd name="T7" fmla="*/ 13757 h 231"/>
                <a:gd name="T8" fmla="*/ 41 w 172"/>
                <a:gd name="T9" fmla="*/ 14936 h 231"/>
                <a:gd name="T10" fmla="*/ 512 w 172"/>
                <a:gd name="T11" fmla="*/ 22927 h 231"/>
                <a:gd name="T12" fmla="*/ 492 w 172"/>
                <a:gd name="T13" fmla="*/ 24715 h 231"/>
                <a:gd name="T14" fmla="*/ 640 w 172"/>
                <a:gd name="T15" fmla="*/ 24715 h 231"/>
                <a:gd name="T16" fmla="*/ 512 w 172"/>
                <a:gd name="T17" fmla="*/ 26414 h 231"/>
                <a:gd name="T18" fmla="*/ 765 w 172"/>
                <a:gd name="T19" fmla="*/ 27595 h 2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2"/>
                <a:gd name="T31" fmla="*/ 0 h 231"/>
                <a:gd name="T32" fmla="*/ 172 w 172"/>
                <a:gd name="T33" fmla="*/ 231 h 23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2" h="231">
                  <a:moveTo>
                    <a:pt x="28" y="0"/>
                  </a:moveTo>
                  <a:lnTo>
                    <a:pt x="57" y="77"/>
                  </a:lnTo>
                  <a:lnTo>
                    <a:pt x="0" y="77"/>
                  </a:lnTo>
                  <a:lnTo>
                    <a:pt x="38" y="115"/>
                  </a:lnTo>
                  <a:lnTo>
                    <a:pt x="9" y="125"/>
                  </a:lnTo>
                  <a:lnTo>
                    <a:pt x="115" y="192"/>
                  </a:lnTo>
                  <a:lnTo>
                    <a:pt x="110" y="207"/>
                  </a:lnTo>
                  <a:lnTo>
                    <a:pt x="144" y="207"/>
                  </a:lnTo>
                  <a:lnTo>
                    <a:pt x="115" y="221"/>
                  </a:lnTo>
                  <a:lnTo>
                    <a:pt x="172" y="231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0" name="Freeform 51"/>
            <p:cNvSpPr>
              <a:spLocks/>
            </p:cNvSpPr>
            <p:nvPr/>
          </p:nvSpPr>
          <p:spPr bwMode="auto">
            <a:xfrm>
              <a:off x="5429" y="3364"/>
              <a:ext cx="182" cy="262"/>
            </a:xfrm>
            <a:custGeom>
              <a:avLst/>
              <a:gdLst>
                <a:gd name="T0" fmla="*/ 729 w 153"/>
                <a:gd name="T1" fmla="*/ 0 h 153"/>
                <a:gd name="T2" fmla="*/ 274 w 153"/>
                <a:gd name="T3" fmla="*/ 9100 h 153"/>
                <a:gd name="T4" fmla="*/ 551 w 153"/>
                <a:gd name="T5" fmla="*/ 10293 h 153"/>
                <a:gd name="T6" fmla="*/ 180 w 153"/>
                <a:gd name="T7" fmla="*/ 15148 h 153"/>
                <a:gd name="T8" fmla="*/ 432 w 153"/>
                <a:gd name="T9" fmla="*/ 16309 h 153"/>
                <a:gd name="T10" fmla="*/ 0 w 153"/>
                <a:gd name="T11" fmla="*/ 19391 h 1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"/>
                <a:gd name="T19" fmla="*/ 0 h 153"/>
                <a:gd name="T20" fmla="*/ 153 w 153"/>
                <a:gd name="T21" fmla="*/ 153 h 1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" h="153">
                  <a:moveTo>
                    <a:pt x="153" y="0"/>
                  </a:moveTo>
                  <a:lnTo>
                    <a:pt x="57" y="72"/>
                  </a:lnTo>
                  <a:lnTo>
                    <a:pt x="115" y="81"/>
                  </a:lnTo>
                  <a:lnTo>
                    <a:pt x="38" y="120"/>
                  </a:lnTo>
                  <a:lnTo>
                    <a:pt x="91" y="129"/>
                  </a:lnTo>
                  <a:lnTo>
                    <a:pt x="0" y="153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" name="Freeform 52"/>
            <p:cNvSpPr>
              <a:spLocks/>
            </p:cNvSpPr>
            <p:nvPr/>
          </p:nvSpPr>
          <p:spPr bwMode="auto">
            <a:xfrm>
              <a:off x="5171" y="3733"/>
              <a:ext cx="188" cy="218"/>
            </a:xfrm>
            <a:custGeom>
              <a:avLst/>
              <a:gdLst>
                <a:gd name="T0" fmla="*/ 731 w 158"/>
                <a:gd name="T1" fmla="*/ 0 h 129"/>
                <a:gd name="T2" fmla="*/ 758 w 158"/>
                <a:gd name="T3" fmla="*/ 3750 h 129"/>
                <a:gd name="T4" fmla="*/ 462 w 158"/>
                <a:gd name="T5" fmla="*/ 6959 h 129"/>
                <a:gd name="T6" fmla="*/ 551 w 158"/>
                <a:gd name="T7" fmla="*/ 6959 h 129"/>
                <a:gd name="T8" fmla="*/ 343 w 158"/>
                <a:gd name="T9" fmla="*/ 11760 h 129"/>
                <a:gd name="T10" fmla="*/ 0 w 158"/>
                <a:gd name="T11" fmla="*/ 14483 h 1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8"/>
                <a:gd name="T19" fmla="*/ 0 h 129"/>
                <a:gd name="T20" fmla="*/ 158 w 158"/>
                <a:gd name="T21" fmla="*/ 129 h 1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8" h="129">
                  <a:moveTo>
                    <a:pt x="153" y="0"/>
                  </a:moveTo>
                  <a:lnTo>
                    <a:pt x="158" y="33"/>
                  </a:lnTo>
                  <a:lnTo>
                    <a:pt x="96" y="62"/>
                  </a:lnTo>
                  <a:lnTo>
                    <a:pt x="115" y="62"/>
                  </a:lnTo>
                  <a:lnTo>
                    <a:pt x="72" y="105"/>
                  </a:lnTo>
                  <a:lnTo>
                    <a:pt x="0" y="129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" name="Freeform 53"/>
            <p:cNvSpPr>
              <a:spLocks/>
            </p:cNvSpPr>
            <p:nvPr/>
          </p:nvSpPr>
          <p:spPr bwMode="auto">
            <a:xfrm>
              <a:off x="5030" y="3805"/>
              <a:ext cx="139" cy="164"/>
            </a:xfrm>
            <a:custGeom>
              <a:avLst/>
              <a:gdLst>
                <a:gd name="T0" fmla="*/ 593 w 116"/>
                <a:gd name="T1" fmla="*/ 0 h 96"/>
                <a:gd name="T2" fmla="*/ 147 w 116"/>
                <a:gd name="T3" fmla="*/ 7684 h 96"/>
                <a:gd name="T4" fmla="*/ 0 w 116"/>
                <a:gd name="T5" fmla="*/ 11890 h 96"/>
                <a:gd name="T6" fmla="*/ 0 60000 65536"/>
                <a:gd name="T7" fmla="*/ 0 60000 65536"/>
                <a:gd name="T8" fmla="*/ 0 60000 65536"/>
                <a:gd name="T9" fmla="*/ 0 w 116"/>
                <a:gd name="T10" fmla="*/ 0 h 96"/>
                <a:gd name="T11" fmla="*/ 116 w 11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6" h="96">
                  <a:moveTo>
                    <a:pt x="116" y="0"/>
                  </a:moveTo>
                  <a:lnTo>
                    <a:pt x="29" y="62"/>
                  </a:lnTo>
                  <a:lnTo>
                    <a:pt x="0" y="96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" name="Freeform 54"/>
            <p:cNvSpPr>
              <a:spLocks/>
            </p:cNvSpPr>
            <p:nvPr/>
          </p:nvSpPr>
          <p:spPr bwMode="auto">
            <a:xfrm>
              <a:off x="4316" y="3552"/>
              <a:ext cx="183" cy="146"/>
            </a:xfrm>
            <a:custGeom>
              <a:avLst/>
              <a:gdLst>
                <a:gd name="T0" fmla="*/ 0 w 154"/>
                <a:gd name="T1" fmla="*/ 0 h 86"/>
                <a:gd name="T2" fmla="*/ 501 w 154"/>
                <a:gd name="T3" fmla="*/ 3372 h 86"/>
                <a:gd name="T4" fmla="*/ 320 w 154"/>
                <a:gd name="T5" fmla="*/ 5049 h 86"/>
                <a:gd name="T6" fmla="*/ 677 w 154"/>
                <a:gd name="T7" fmla="*/ 6222 h 86"/>
                <a:gd name="T8" fmla="*/ 728 w 154"/>
                <a:gd name="T9" fmla="*/ 10084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4"/>
                <a:gd name="T16" fmla="*/ 0 h 86"/>
                <a:gd name="T17" fmla="*/ 154 w 154"/>
                <a:gd name="T18" fmla="*/ 86 h 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4" h="86">
                  <a:moveTo>
                    <a:pt x="0" y="0"/>
                  </a:moveTo>
                  <a:lnTo>
                    <a:pt x="106" y="29"/>
                  </a:lnTo>
                  <a:lnTo>
                    <a:pt x="68" y="43"/>
                  </a:lnTo>
                  <a:lnTo>
                    <a:pt x="144" y="53"/>
                  </a:lnTo>
                  <a:lnTo>
                    <a:pt x="154" y="86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Freeform 55"/>
            <p:cNvSpPr>
              <a:spLocks/>
            </p:cNvSpPr>
            <p:nvPr/>
          </p:nvSpPr>
          <p:spPr bwMode="auto">
            <a:xfrm>
              <a:off x="4347" y="3714"/>
              <a:ext cx="235" cy="83"/>
            </a:xfrm>
            <a:custGeom>
              <a:avLst/>
              <a:gdLst>
                <a:gd name="T0" fmla="*/ 0 w 197"/>
                <a:gd name="T1" fmla="*/ 0 h 48"/>
                <a:gd name="T2" fmla="*/ 377 w 197"/>
                <a:gd name="T3" fmla="*/ 1333 h 48"/>
                <a:gd name="T4" fmla="*/ 354 w 197"/>
                <a:gd name="T5" fmla="*/ 3986 h 48"/>
                <a:gd name="T6" fmla="*/ 639 w 197"/>
                <a:gd name="T7" fmla="*/ 4707 h 48"/>
                <a:gd name="T8" fmla="*/ 961 w 197"/>
                <a:gd name="T9" fmla="*/ 6659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7"/>
                <a:gd name="T16" fmla="*/ 0 h 48"/>
                <a:gd name="T17" fmla="*/ 197 w 197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7" h="48">
                  <a:moveTo>
                    <a:pt x="0" y="0"/>
                  </a:moveTo>
                  <a:lnTo>
                    <a:pt x="77" y="10"/>
                  </a:lnTo>
                  <a:lnTo>
                    <a:pt x="72" y="29"/>
                  </a:lnTo>
                  <a:lnTo>
                    <a:pt x="130" y="34"/>
                  </a:lnTo>
                  <a:lnTo>
                    <a:pt x="197" y="48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8527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副標題 6"/>
          <p:cNvSpPr>
            <a:spLocks noGrp="1"/>
          </p:cNvSpPr>
          <p:nvPr>
            <p:ph type="subTitle" idx="1"/>
          </p:nvPr>
        </p:nvSpPr>
        <p:spPr>
          <a:xfrm>
            <a:off x="395288" y="908050"/>
            <a:ext cx="8748712" cy="5257800"/>
          </a:xfrm>
        </p:spPr>
        <p:txBody>
          <a:bodyPr/>
          <a:lstStyle/>
          <a:p>
            <a:r>
              <a:rPr lang="en-US" altLang="zh-TW" sz="4800" dirty="0" smtClean="0">
                <a:solidFill>
                  <a:srgbClr val="0000FF"/>
                </a:solidFill>
              </a:rPr>
              <a:t>3.</a:t>
            </a:r>
            <a:r>
              <a:rPr lang="zh-TW" altLang="en-US" sz="4800" dirty="0" smtClean="0">
                <a:solidFill>
                  <a:srgbClr val="0000FF"/>
                </a:solidFill>
              </a:rPr>
              <a:t>主耶穌基督 我們的救主</a:t>
            </a:r>
            <a:endParaRPr lang="en-US" altLang="zh-TW" sz="4800" dirty="0" smtClean="0">
              <a:solidFill>
                <a:srgbClr val="0000FF"/>
              </a:solidFill>
            </a:endParaRPr>
          </a:p>
          <a:p>
            <a:r>
              <a:rPr lang="zh-TW" altLang="en-US" sz="4800" dirty="0" smtClean="0">
                <a:solidFill>
                  <a:srgbClr val="0000FF"/>
                </a:solidFill>
              </a:rPr>
              <a:t>祢是道路 真理生命</a:t>
            </a:r>
            <a:endParaRPr lang="en-US" altLang="zh-TW" sz="4800" dirty="0" smtClean="0">
              <a:solidFill>
                <a:srgbClr val="0000FF"/>
              </a:solidFill>
            </a:endParaRPr>
          </a:p>
          <a:p>
            <a:r>
              <a:rPr lang="zh-TW" altLang="en-US" sz="4800" dirty="0" smtClean="0">
                <a:solidFill>
                  <a:srgbClr val="0000FF"/>
                </a:solidFill>
              </a:rPr>
              <a:t>引領我們 接近天父</a:t>
            </a:r>
            <a:endParaRPr lang="zh-TW" altLang="zh-TW" sz="4800" dirty="0" smtClean="0">
              <a:solidFill>
                <a:srgbClr val="0000FF"/>
              </a:solidFill>
            </a:endParaRPr>
          </a:p>
          <a:p>
            <a:r>
              <a:rPr lang="zh-TW" altLang="zh-TW" sz="4800" dirty="0" smtClean="0"/>
              <a:t>快來至聖默西亞</a:t>
            </a:r>
            <a:endParaRPr lang="en-US" altLang="zh-TW" sz="4800" dirty="0" smtClean="0"/>
          </a:p>
          <a:p>
            <a:r>
              <a:rPr lang="zh-TW" altLang="zh-TW" sz="4800" dirty="0" smtClean="0"/>
              <a:t>速救萬民從天降下</a:t>
            </a:r>
          </a:p>
          <a:p>
            <a:r>
              <a:rPr lang="zh-TW" altLang="zh-TW" sz="4800" dirty="0" smtClean="0"/>
              <a:t>爾為罪人開恩赦 快來照此長夜</a:t>
            </a:r>
            <a:endParaRPr lang="en-US" altLang="zh-TW" sz="4800" dirty="0" smtClean="0"/>
          </a:p>
        </p:txBody>
      </p:sp>
    </p:spTree>
    <p:extLst>
      <p:ext uri="{BB962C8B-B14F-4D97-AF65-F5344CB8AC3E}">
        <p14:creationId xmlns:p14="http://schemas.microsoft.com/office/powerpoint/2010/main" val="20599748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467544" y="188640"/>
            <a:ext cx="8229600" cy="5760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zh-TW" dirty="0" smtClean="0"/>
              <a:t>領主曲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聚會在天主的祭桌前</a:t>
            </a:r>
            <a:endParaRPr lang="en-US" altLang="zh-TW" dirty="0" smtClean="0"/>
          </a:p>
          <a:p>
            <a:r>
              <a:rPr lang="zh-TW" altLang="zh-TW" dirty="0"/>
              <a:t>在聖體聖事內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5340296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0" y="332258"/>
            <a:ext cx="9144000" cy="57610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altLang="zh-TW" sz="4400" dirty="0">
                <a:solidFill>
                  <a:srgbClr val="0000CC"/>
                </a:solidFill>
              </a:rPr>
              <a:t>【</a:t>
            </a:r>
            <a:r>
              <a:rPr lang="zh-TW" altLang="en-US" sz="4400" dirty="0">
                <a:solidFill>
                  <a:srgbClr val="0000CC"/>
                </a:solidFill>
              </a:rPr>
              <a:t>聚會在天主的祭桌前</a:t>
            </a:r>
            <a:r>
              <a:rPr lang="en-US" altLang="zh-TW" sz="4400" dirty="0">
                <a:solidFill>
                  <a:srgbClr val="0000CC"/>
                </a:solidFill>
              </a:rPr>
              <a:t>】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zh-TW" altLang="en-US" dirty="0"/>
              <a:t>弟兄們 前來聽聖言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zh-TW" altLang="en-US" dirty="0"/>
              <a:t> 聚會在天主的祭桌前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zh-TW" altLang="en-US" dirty="0"/>
              <a:t>恭領主聖體聖血 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zh-TW" altLang="en-US" dirty="0"/>
              <a:t>一同詠唱愛之歌 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zh-TW" altLang="en-US" dirty="0"/>
              <a:t>阿肋路 阿肋路 阿肋路 阿肋路亞</a:t>
            </a:r>
          </a:p>
        </p:txBody>
      </p:sp>
    </p:spTree>
    <p:extLst>
      <p:ext uri="{BB962C8B-B14F-4D97-AF65-F5344CB8AC3E}">
        <p14:creationId xmlns:p14="http://schemas.microsoft.com/office/powerpoint/2010/main" val="347597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252413" y="936252"/>
            <a:ext cx="8686800" cy="645318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altLang="zh-TW" sz="4400" dirty="0">
                <a:solidFill>
                  <a:srgbClr val="0000CC"/>
                </a:solidFill>
              </a:rPr>
              <a:t>1.</a:t>
            </a:r>
            <a:r>
              <a:rPr lang="zh-TW" altLang="en-US" sz="4400" dirty="0">
                <a:solidFill>
                  <a:srgbClr val="0000CC"/>
                </a:solidFill>
              </a:rPr>
              <a:t>兄弟姊妹為一體 生命如旭日東昇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rgbClr val="0000CC"/>
                </a:solidFill>
              </a:rPr>
              <a:t>  聖神內青春永駐 我們得享永生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chemeClr val="tx1"/>
                </a:solidFill>
              </a:rPr>
              <a:t>弟兄們 前來聽聖言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chemeClr val="tx1"/>
                </a:solidFill>
              </a:rPr>
              <a:t>聚會在天主的祭桌前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chemeClr val="tx1"/>
                </a:solidFill>
              </a:rPr>
              <a:t>恭領主聖體聖血 一同詠唱愛之歌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chemeClr val="tx1"/>
                </a:solidFill>
              </a:rPr>
              <a:t>阿肋路 阿肋路 阿肋路 阿肋路亞</a:t>
            </a:r>
          </a:p>
        </p:txBody>
      </p:sp>
    </p:spTree>
    <p:extLst>
      <p:ext uri="{BB962C8B-B14F-4D97-AF65-F5344CB8AC3E}">
        <p14:creationId xmlns:p14="http://schemas.microsoft.com/office/powerpoint/2010/main" val="353905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idx="1"/>
          </p:nvPr>
        </p:nvSpPr>
        <p:spPr>
          <a:xfrm>
            <a:off x="252413" y="936252"/>
            <a:ext cx="8686800" cy="6453188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altLang="zh-TW" sz="4400" dirty="0">
                <a:solidFill>
                  <a:srgbClr val="0000CC"/>
                </a:solidFill>
              </a:rPr>
              <a:t>2.</a:t>
            </a:r>
            <a:r>
              <a:rPr lang="zh-TW" altLang="en-US" sz="4400" dirty="0">
                <a:solidFill>
                  <a:srgbClr val="0000CC"/>
                </a:solidFill>
              </a:rPr>
              <a:t>大家齊來呼上主 祂曾許諾賜酬報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rgbClr val="0000CC"/>
                </a:solidFill>
              </a:rPr>
              <a:t> 現世得獲百倍福 來世且享永生</a:t>
            </a:r>
            <a:r>
              <a:rPr lang="zh-TW" altLang="en-US" sz="4400" dirty="0"/>
              <a:t>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chemeClr val="tx1"/>
                </a:solidFill>
              </a:rPr>
              <a:t>弟兄們 前來聽聖言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chemeClr val="tx1"/>
                </a:solidFill>
              </a:rPr>
              <a:t>聚會在天主的祭桌前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chemeClr val="tx1"/>
                </a:solidFill>
              </a:rPr>
              <a:t>恭領主聖體聖血 一同詠唱愛之歌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chemeClr val="tx1"/>
                </a:solidFill>
              </a:rPr>
              <a:t>阿肋路 阿肋路 阿肋路 阿肋路亞</a:t>
            </a:r>
          </a:p>
        </p:txBody>
      </p:sp>
    </p:spTree>
    <p:extLst>
      <p:ext uri="{BB962C8B-B14F-4D97-AF65-F5344CB8AC3E}">
        <p14:creationId xmlns:p14="http://schemas.microsoft.com/office/powerpoint/2010/main" val="374257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idx="1"/>
          </p:nvPr>
        </p:nvSpPr>
        <p:spPr>
          <a:xfrm>
            <a:off x="252413" y="936252"/>
            <a:ext cx="8686800" cy="645318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altLang="zh-TW" sz="4400" dirty="0">
                <a:solidFill>
                  <a:srgbClr val="0000CC"/>
                </a:solidFill>
              </a:rPr>
              <a:t>3.</a:t>
            </a:r>
            <a:r>
              <a:rPr lang="zh-TW" altLang="en-US" sz="4400" dirty="0">
                <a:solidFill>
                  <a:srgbClr val="0000CC"/>
                </a:solidFill>
              </a:rPr>
              <a:t>耶穌定了新誡命 愛人如己勤遵行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rgbClr val="0000CC"/>
                </a:solidFill>
              </a:rPr>
              <a:t>  直到福地主所許 在那裏享永生</a:t>
            </a:r>
            <a:r>
              <a:rPr lang="zh-TW" altLang="en-US" sz="4400" dirty="0"/>
              <a:t>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chemeClr val="tx1"/>
                </a:solidFill>
              </a:rPr>
              <a:t>弟兄們 前來聽聖言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chemeClr val="tx1"/>
                </a:solidFill>
              </a:rPr>
              <a:t>聚會在天主的祭桌前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chemeClr val="tx1"/>
                </a:solidFill>
              </a:rPr>
              <a:t>恭領主聖體聖血 一同詠唱愛之歌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chemeClr val="tx1"/>
                </a:solidFill>
              </a:rPr>
              <a:t>阿肋路 阿肋路 阿肋路 阿肋路亞</a:t>
            </a:r>
          </a:p>
        </p:txBody>
      </p:sp>
    </p:spTree>
    <p:extLst>
      <p:ext uri="{BB962C8B-B14F-4D97-AF65-F5344CB8AC3E}">
        <p14:creationId xmlns:p14="http://schemas.microsoft.com/office/powerpoint/2010/main" val="301958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idx="1"/>
          </p:nvPr>
        </p:nvSpPr>
        <p:spPr>
          <a:xfrm>
            <a:off x="252413" y="936252"/>
            <a:ext cx="8686800" cy="645318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altLang="zh-TW" sz="4400" dirty="0">
                <a:solidFill>
                  <a:srgbClr val="0000CC"/>
                </a:solidFill>
              </a:rPr>
              <a:t>4.</a:t>
            </a:r>
            <a:r>
              <a:rPr lang="zh-TW" altLang="en-US" sz="4400" dirty="0">
                <a:solidFill>
                  <a:srgbClr val="0000CC"/>
                </a:solidFill>
              </a:rPr>
              <a:t>偕同教會同歡慶 我們恭候主光臨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rgbClr val="0000CC"/>
                </a:solidFill>
              </a:rPr>
              <a:t>  今日確是好節日 我們得享永生</a:t>
            </a:r>
            <a:r>
              <a:rPr lang="zh-TW" altLang="en-US" sz="4400" dirty="0"/>
              <a:t>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chemeClr val="tx1"/>
                </a:solidFill>
              </a:rPr>
              <a:t>弟兄們 前來聽聖言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chemeClr val="tx1"/>
                </a:solidFill>
              </a:rPr>
              <a:t>聚會在天主的祭桌前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chemeClr val="tx1"/>
                </a:solidFill>
              </a:rPr>
              <a:t>恭領主聖體聖血 一同詠唱愛之歌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TW" altLang="en-US" sz="4400" dirty="0">
                <a:solidFill>
                  <a:schemeClr val="tx1"/>
                </a:solidFill>
              </a:rPr>
              <a:t>阿肋路 阿肋路 阿肋路 阿肋路亞</a:t>
            </a:r>
          </a:p>
        </p:txBody>
      </p:sp>
    </p:spTree>
    <p:extLst>
      <p:ext uri="{BB962C8B-B14F-4D97-AF65-F5344CB8AC3E}">
        <p14:creationId xmlns:p14="http://schemas.microsoft.com/office/powerpoint/2010/main" val="102008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ts val="6000"/>
              </a:lnSpc>
            </a:pPr>
            <a:r>
              <a:rPr lang="zh-TW" altLang="zh-TW" sz="4400" dirty="0"/>
              <a:t>在聖體聖事</a:t>
            </a:r>
            <a:r>
              <a:rPr lang="zh-TW" altLang="zh-TW" sz="4400" dirty="0" smtClean="0"/>
              <a:t>內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90465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altLang="zh-TW" dirty="0"/>
              <a:t>1.</a:t>
            </a:r>
            <a:r>
              <a:rPr lang="zh-TW" altLang="zh-TW" dirty="0"/>
              <a:t>請來分享主耶穌的聖筵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在至聖體聖事內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請來分享主耶穌的晚餐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在至聖體聖事內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>
                <a:solidFill>
                  <a:schemeClr val="tx1"/>
                </a:solidFill>
              </a:rPr>
              <a:t>吃這餅並喝這杯</a:t>
            </a:r>
            <a:r>
              <a:rPr lang="en-US" altLang="zh-TW" dirty="0">
                <a:solidFill>
                  <a:schemeClr val="tx1"/>
                </a:solidFill>
              </a:rPr>
              <a:t/>
            </a:r>
            <a:br>
              <a:rPr lang="en-US" altLang="zh-TW" dirty="0">
                <a:solidFill>
                  <a:schemeClr val="tx1"/>
                </a:solidFill>
              </a:rPr>
            </a:br>
            <a:r>
              <a:rPr lang="zh-TW" altLang="zh-TW" dirty="0">
                <a:solidFill>
                  <a:schemeClr val="tx1"/>
                </a:solidFill>
              </a:rPr>
              <a:t>共同生活在主內</a:t>
            </a:r>
            <a:r>
              <a:rPr lang="en-US" altLang="zh-TW" dirty="0">
                <a:solidFill>
                  <a:schemeClr val="tx1"/>
                </a:solidFill>
              </a:rPr>
              <a:t/>
            </a:r>
            <a:br>
              <a:rPr lang="en-US" altLang="zh-TW" dirty="0">
                <a:solidFill>
                  <a:schemeClr val="tx1"/>
                </a:solidFill>
              </a:rPr>
            </a:br>
            <a:r>
              <a:rPr lang="zh-TW" altLang="zh-TW" dirty="0">
                <a:solidFill>
                  <a:schemeClr val="tx1"/>
                </a:solidFill>
              </a:rPr>
              <a:t>祂捨生命為我和你</a:t>
            </a:r>
            <a:r>
              <a:rPr lang="en-US" altLang="zh-TW" dirty="0">
                <a:solidFill>
                  <a:schemeClr val="tx1"/>
                </a:solidFill>
              </a:rPr>
              <a:t/>
            </a:r>
            <a:br>
              <a:rPr lang="en-US" altLang="zh-TW" dirty="0">
                <a:solidFill>
                  <a:schemeClr val="tx1"/>
                </a:solidFill>
              </a:rPr>
            </a:br>
            <a:r>
              <a:rPr lang="zh-TW" altLang="zh-TW" dirty="0">
                <a:solidFill>
                  <a:schemeClr val="tx1"/>
                </a:solidFill>
              </a:rPr>
              <a:t>使我們都合而為一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624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76456" cy="576064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altLang="zh-TW" dirty="0"/>
              <a:t>2.</a:t>
            </a:r>
            <a:r>
              <a:rPr lang="zh-TW" altLang="zh-TW" dirty="0"/>
              <a:t>請來分擔主耶穌的</a:t>
            </a:r>
            <a:r>
              <a:rPr lang="zh-TW" altLang="zh-TW" dirty="0" smtClean="0"/>
              <a:t>苦難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在</a:t>
            </a:r>
            <a:r>
              <a:rPr lang="zh-TW" altLang="zh-TW" dirty="0"/>
              <a:t>至聖體聖事</a:t>
            </a:r>
            <a:r>
              <a:rPr lang="zh-TW" altLang="zh-TW" dirty="0" smtClean="0"/>
              <a:t>內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請</a:t>
            </a:r>
            <a:r>
              <a:rPr lang="zh-TW" altLang="zh-TW" dirty="0"/>
              <a:t>來分享主耶穌的</a:t>
            </a:r>
            <a:r>
              <a:rPr lang="zh-TW" altLang="zh-TW" dirty="0" smtClean="0"/>
              <a:t>復活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在</a:t>
            </a:r>
            <a:r>
              <a:rPr lang="zh-TW" altLang="zh-TW" dirty="0"/>
              <a:t>至聖體聖事</a:t>
            </a:r>
            <a:r>
              <a:rPr lang="zh-TW" altLang="zh-TW" dirty="0" smtClean="0"/>
              <a:t>內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>
                <a:solidFill>
                  <a:srgbClr val="0000FF"/>
                </a:solidFill>
              </a:rPr>
              <a:t>吃</a:t>
            </a:r>
            <a:r>
              <a:rPr lang="zh-TW" altLang="zh-TW" dirty="0">
                <a:solidFill>
                  <a:srgbClr val="0000FF"/>
                </a:solidFill>
              </a:rPr>
              <a:t>這餅並喝這</a:t>
            </a:r>
            <a:r>
              <a:rPr lang="zh-TW" altLang="zh-TW" dirty="0" smtClean="0">
                <a:solidFill>
                  <a:srgbClr val="0000FF"/>
                </a:solidFill>
              </a:rPr>
              <a:t>杯</a:t>
            </a:r>
            <a:r>
              <a:rPr lang="en-US" altLang="zh-TW" dirty="0" smtClean="0">
                <a:solidFill>
                  <a:srgbClr val="0000FF"/>
                </a:solidFill>
              </a:rPr>
              <a:t/>
            </a:r>
            <a:br>
              <a:rPr lang="en-US" altLang="zh-TW" dirty="0" smtClean="0">
                <a:solidFill>
                  <a:srgbClr val="0000FF"/>
                </a:solidFill>
              </a:rPr>
            </a:br>
            <a:r>
              <a:rPr lang="zh-TW" altLang="zh-TW" dirty="0" smtClean="0">
                <a:solidFill>
                  <a:srgbClr val="0000FF"/>
                </a:solidFill>
              </a:rPr>
              <a:t>共同</a:t>
            </a:r>
            <a:r>
              <a:rPr lang="zh-TW" altLang="zh-TW" dirty="0">
                <a:solidFill>
                  <a:srgbClr val="0000FF"/>
                </a:solidFill>
              </a:rPr>
              <a:t>生活在主</a:t>
            </a:r>
            <a:r>
              <a:rPr lang="zh-TW" altLang="zh-TW" dirty="0" smtClean="0">
                <a:solidFill>
                  <a:srgbClr val="0000FF"/>
                </a:solidFill>
              </a:rPr>
              <a:t>內</a:t>
            </a:r>
            <a:r>
              <a:rPr lang="en-US" altLang="zh-TW" dirty="0" smtClean="0">
                <a:solidFill>
                  <a:srgbClr val="0000FF"/>
                </a:solidFill>
              </a:rPr>
              <a:t/>
            </a:r>
            <a:br>
              <a:rPr lang="en-US" altLang="zh-TW" dirty="0" smtClean="0">
                <a:solidFill>
                  <a:srgbClr val="0000FF"/>
                </a:solidFill>
              </a:rPr>
            </a:br>
            <a:r>
              <a:rPr lang="zh-TW" altLang="zh-TW" dirty="0" smtClean="0">
                <a:solidFill>
                  <a:srgbClr val="0000FF"/>
                </a:solidFill>
              </a:rPr>
              <a:t>祂</a:t>
            </a:r>
            <a:r>
              <a:rPr lang="zh-TW" altLang="zh-TW" dirty="0">
                <a:solidFill>
                  <a:srgbClr val="0000FF"/>
                </a:solidFill>
              </a:rPr>
              <a:t>捨生命為我和</a:t>
            </a:r>
            <a:r>
              <a:rPr lang="zh-TW" altLang="zh-TW" dirty="0" smtClean="0">
                <a:solidFill>
                  <a:srgbClr val="0000FF"/>
                </a:solidFill>
              </a:rPr>
              <a:t>你</a:t>
            </a:r>
            <a:r>
              <a:rPr lang="en-US" altLang="zh-TW" dirty="0" smtClean="0">
                <a:solidFill>
                  <a:srgbClr val="0000FF"/>
                </a:solidFill>
              </a:rPr>
              <a:t/>
            </a:r>
            <a:br>
              <a:rPr lang="en-US" altLang="zh-TW" dirty="0" smtClean="0">
                <a:solidFill>
                  <a:srgbClr val="0000FF"/>
                </a:solidFill>
              </a:rPr>
            </a:br>
            <a:r>
              <a:rPr lang="zh-TW" altLang="zh-TW" dirty="0" smtClean="0">
                <a:solidFill>
                  <a:srgbClr val="0000FF"/>
                </a:solidFill>
              </a:rPr>
              <a:t>使</a:t>
            </a:r>
            <a:r>
              <a:rPr lang="zh-TW" altLang="zh-TW" dirty="0">
                <a:solidFill>
                  <a:srgbClr val="0000FF"/>
                </a:solidFill>
              </a:rPr>
              <a:t>我們都</a:t>
            </a:r>
            <a:r>
              <a:rPr lang="zh-TW" altLang="zh-TW" dirty="0" smtClean="0">
                <a:solidFill>
                  <a:srgbClr val="0000FF"/>
                </a:solidFill>
              </a:rPr>
              <a:t>合而為一</a:t>
            </a:r>
            <a:endParaRPr lang="zh-TW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9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76456" cy="576064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altLang="zh-TW" dirty="0"/>
              <a:t>3.</a:t>
            </a:r>
            <a:r>
              <a:rPr lang="zh-TW" altLang="zh-TW" dirty="0"/>
              <a:t>請來分享主耶穌升</a:t>
            </a:r>
            <a:r>
              <a:rPr lang="zh-TW" altLang="zh-TW" dirty="0" smtClean="0"/>
              <a:t>天庭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在</a:t>
            </a:r>
            <a:r>
              <a:rPr lang="zh-TW" altLang="zh-TW" dirty="0"/>
              <a:t>至聖體聖事</a:t>
            </a:r>
            <a:r>
              <a:rPr lang="zh-TW" altLang="zh-TW" dirty="0" smtClean="0"/>
              <a:t>內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請</a:t>
            </a:r>
            <a:r>
              <a:rPr lang="zh-TW" altLang="zh-TW" dirty="0"/>
              <a:t>來等待主耶穌的</a:t>
            </a:r>
            <a:r>
              <a:rPr lang="zh-TW" altLang="zh-TW" dirty="0" smtClean="0"/>
              <a:t>來臨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在至聖</a:t>
            </a:r>
            <a:r>
              <a:rPr lang="zh-TW" altLang="zh-TW" dirty="0"/>
              <a:t>體聖事</a:t>
            </a:r>
            <a:r>
              <a:rPr lang="zh-TW" altLang="zh-TW" dirty="0" smtClean="0"/>
              <a:t>內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>
                <a:solidFill>
                  <a:srgbClr val="0000FF"/>
                </a:solidFill>
              </a:rPr>
              <a:t>吃</a:t>
            </a:r>
            <a:r>
              <a:rPr lang="zh-TW" altLang="zh-TW" dirty="0">
                <a:solidFill>
                  <a:srgbClr val="0000FF"/>
                </a:solidFill>
              </a:rPr>
              <a:t>這餅並喝這</a:t>
            </a:r>
            <a:r>
              <a:rPr lang="zh-TW" altLang="zh-TW" dirty="0" smtClean="0">
                <a:solidFill>
                  <a:srgbClr val="0000FF"/>
                </a:solidFill>
              </a:rPr>
              <a:t>杯</a:t>
            </a:r>
            <a:r>
              <a:rPr lang="en-US" altLang="zh-TW" dirty="0" smtClean="0">
                <a:solidFill>
                  <a:srgbClr val="0000FF"/>
                </a:solidFill>
              </a:rPr>
              <a:t/>
            </a:r>
            <a:br>
              <a:rPr lang="en-US" altLang="zh-TW" dirty="0" smtClean="0">
                <a:solidFill>
                  <a:srgbClr val="0000FF"/>
                </a:solidFill>
              </a:rPr>
            </a:br>
            <a:r>
              <a:rPr lang="zh-TW" altLang="zh-TW" dirty="0" smtClean="0">
                <a:solidFill>
                  <a:srgbClr val="0000FF"/>
                </a:solidFill>
              </a:rPr>
              <a:t>共同</a:t>
            </a:r>
            <a:r>
              <a:rPr lang="zh-TW" altLang="zh-TW" dirty="0">
                <a:solidFill>
                  <a:srgbClr val="0000FF"/>
                </a:solidFill>
              </a:rPr>
              <a:t>生活在主</a:t>
            </a:r>
            <a:r>
              <a:rPr lang="zh-TW" altLang="zh-TW" dirty="0" smtClean="0">
                <a:solidFill>
                  <a:srgbClr val="0000FF"/>
                </a:solidFill>
              </a:rPr>
              <a:t>內</a:t>
            </a:r>
            <a:r>
              <a:rPr lang="en-US" altLang="zh-TW" dirty="0" smtClean="0">
                <a:solidFill>
                  <a:srgbClr val="0000FF"/>
                </a:solidFill>
              </a:rPr>
              <a:t/>
            </a:r>
            <a:br>
              <a:rPr lang="en-US" altLang="zh-TW" dirty="0" smtClean="0">
                <a:solidFill>
                  <a:srgbClr val="0000FF"/>
                </a:solidFill>
              </a:rPr>
            </a:br>
            <a:r>
              <a:rPr lang="zh-TW" altLang="zh-TW" dirty="0" smtClean="0">
                <a:solidFill>
                  <a:srgbClr val="0000FF"/>
                </a:solidFill>
              </a:rPr>
              <a:t>祂</a:t>
            </a:r>
            <a:r>
              <a:rPr lang="zh-TW" altLang="zh-TW" dirty="0">
                <a:solidFill>
                  <a:srgbClr val="0000FF"/>
                </a:solidFill>
              </a:rPr>
              <a:t>捨生命為我和</a:t>
            </a:r>
            <a:r>
              <a:rPr lang="zh-TW" altLang="zh-TW" dirty="0" smtClean="0">
                <a:solidFill>
                  <a:srgbClr val="0000FF"/>
                </a:solidFill>
              </a:rPr>
              <a:t>你</a:t>
            </a:r>
            <a:r>
              <a:rPr lang="en-US" altLang="zh-TW" dirty="0" smtClean="0">
                <a:solidFill>
                  <a:srgbClr val="0000FF"/>
                </a:solidFill>
              </a:rPr>
              <a:t/>
            </a:r>
            <a:br>
              <a:rPr lang="en-US" altLang="zh-TW" dirty="0" smtClean="0">
                <a:solidFill>
                  <a:srgbClr val="0000FF"/>
                </a:solidFill>
              </a:rPr>
            </a:br>
            <a:r>
              <a:rPr lang="zh-TW" altLang="zh-TW" dirty="0" smtClean="0">
                <a:solidFill>
                  <a:srgbClr val="0000FF"/>
                </a:solidFill>
              </a:rPr>
              <a:t>使</a:t>
            </a:r>
            <a:r>
              <a:rPr lang="zh-TW" altLang="zh-TW" dirty="0">
                <a:solidFill>
                  <a:srgbClr val="0000FF"/>
                </a:solidFill>
              </a:rPr>
              <a:t>我們都</a:t>
            </a:r>
            <a:r>
              <a:rPr lang="zh-TW" altLang="zh-TW" dirty="0" smtClean="0">
                <a:solidFill>
                  <a:srgbClr val="0000FF"/>
                </a:solidFill>
              </a:rPr>
              <a:t>合而為一</a:t>
            </a:r>
            <a:endParaRPr lang="zh-TW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34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76456" cy="576064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altLang="zh-TW" dirty="0"/>
              <a:t>4.</a:t>
            </a:r>
            <a:r>
              <a:rPr lang="zh-TW" altLang="zh-TW" dirty="0"/>
              <a:t>請來分享主耶穌的</a:t>
            </a:r>
            <a:r>
              <a:rPr lang="zh-TW" altLang="zh-TW" dirty="0" smtClean="0"/>
              <a:t>生命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在</a:t>
            </a:r>
            <a:r>
              <a:rPr lang="zh-TW" altLang="zh-TW" dirty="0"/>
              <a:t>至聖體聖事</a:t>
            </a:r>
            <a:r>
              <a:rPr lang="zh-TW" altLang="zh-TW" dirty="0" smtClean="0"/>
              <a:t>內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請</a:t>
            </a:r>
            <a:r>
              <a:rPr lang="zh-TW" altLang="zh-TW" dirty="0"/>
              <a:t>來分享主耶穌的</a:t>
            </a:r>
            <a:r>
              <a:rPr lang="zh-TW" altLang="zh-TW" dirty="0" smtClean="0"/>
              <a:t>愛心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在</a:t>
            </a:r>
            <a:r>
              <a:rPr lang="zh-TW" altLang="zh-TW" dirty="0"/>
              <a:t>至聖體聖事</a:t>
            </a:r>
            <a:r>
              <a:rPr lang="zh-TW" altLang="zh-TW" dirty="0" smtClean="0"/>
              <a:t>內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>
                <a:solidFill>
                  <a:srgbClr val="0000FF"/>
                </a:solidFill>
              </a:rPr>
              <a:t>吃</a:t>
            </a:r>
            <a:r>
              <a:rPr lang="zh-TW" altLang="zh-TW" dirty="0">
                <a:solidFill>
                  <a:srgbClr val="0000FF"/>
                </a:solidFill>
              </a:rPr>
              <a:t>這餅並喝這</a:t>
            </a:r>
            <a:r>
              <a:rPr lang="zh-TW" altLang="zh-TW" dirty="0" smtClean="0">
                <a:solidFill>
                  <a:srgbClr val="0000FF"/>
                </a:solidFill>
              </a:rPr>
              <a:t>杯</a:t>
            </a:r>
            <a:r>
              <a:rPr lang="en-US" altLang="zh-TW" dirty="0" smtClean="0">
                <a:solidFill>
                  <a:srgbClr val="0000FF"/>
                </a:solidFill>
              </a:rPr>
              <a:t/>
            </a:r>
            <a:br>
              <a:rPr lang="en-US" altLang="zh-TW" dirty="0" smtClean="0">
                <a:solidFill>
                  <a:srgbClr val="0000FF"/>
                </a:solidFill>
              </a:rPr>
            </a:br>
            <a:r>
              <a:rPr lang="zh-TW" altLang="zh-TW" dirty="0" smtClean="0">
                <a:solidFill>
                  <a:srgbClr val="0000FF"/>
                </a:solidFill>
              </a:rPr>
              <a:t>共同</a:t>
            </a:r>
            <a:r>
              <a:rPr lang="zh-TW" altLang="zh-TW" dirty="0">
                <a:solidFill>
                  <a:srgbClr val="0000FF"/>
                </a:solidFill>
              </a:rPr>
              <a:t>生活在主</a:t>
            </a:r>
            <a:r>
              <a:rPr lang="zh-TW" altLang="zh-TW" dirty="0" smtClean="0">
                <a:solidFill>
                  <a:srgbClr val="0000FF"/>
                </a:solidFill>
              </a:rPr>
              <a:t>內</a:t>
            </a:r>
            <a:r>
              <a:rPr lang="en-US" altLang="zh-TW" dirty="0" smtClean="0">
                <a:solidFill>
                  <a:srgbClr val="0000FF"/>
                </a:solidFill>
              </a:rPr>
              <a:t/>
            </a:r>
            <a:br>
              <a:rPr lang="en-US" altLang="zh-TW" dirty="0" smtClean="0">
                <a:solidFill>
                  <a:srgbClr val="0000FF"/>
                </a:solidFill>
              </a:rPr>
            </a:br>
            <a:r>
              <a:rPr lang="zh-TW" altLang="zh-TW" dirty="0" smtClean="0">
                <a:solidFill>
                  <a:srgbClr val="0000FF"/>
                </a:solidFill>
              </a:rPr>
              <a:t>祂</a:t>
            </a:r>
            <a:r>
              <a:rPr lang="zh-TW" altLang="zh-TW" dirty="0">
                <a:solidFill>
                  <a:srgbClr val="0000FF"/>
                </a:solidFill>
              </a:rPr>
              <a:t>捨生命為我和</a:t>
            </a:r>
            <a:r>
              <a:rPr lang="zh-TW" altLang="zh-TW" dirty="0" smtClean="0">
                <a:solidFill>
                  <a:srgbClr val="0000FF"/>
                </a:solidFill>
              </a:rPr>
              <a:t>你</a:t>
            </a:r>
            <a:r>
              <a:rPr lang="en-US" altLang="zh-TW" dirty="0" smtClean="0">
                <a:solidFill>
                  <a:srgbClr val="0000FF"/>
                </a:solidFill>
              </a:rPr>
              <a:t/>
            </a:r>
            <a:br>
              <a:rPr lang="en-US" altLang="zh-TW" dirty="0" smtClean="0">
                <a:solidFill>
                  <a:srgbClr val="0000FF"/>
                </a:solidFill>
              </a:rPr>
            </a:br>
            <a:r>
              <a:rPr lang="zh-TW" altLang="zh-TW" dirty="0" smtClean="0">
                <a:solidFill>
                  <a:srgbClr val="0000FF"/>
                </a:solidFill>
              </a:rPr>
              <a:t>使</a:t>
            </a:r>
            <a:r>
              <a:rPr lang="zh-TW" altLang="zh-TW" dirty="0">
                <a:solidFill>
                  <a:srgbClr val="0000FF"/>
                </a:solidFill>
              </a:rPr>
              <a:t>我們都</a:t>
            </a:r>
            <a:r>
              <a:rPr lang="zh-TW" altLang="zh-TW" dirty="0" smtClean="0">
                <a:solidFill>
                  <a:srgbClr val="0000FF"/>
                </a:solidFill>
              </a:rPr>
              <a:t>合而為一</a:t>
            </a:r>
            <a:endParaRPr lang="zh-TW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67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9586" name="Text Box 2"/>
          <p:cNvSpPr txBox="1">
            <a:spLocks noChangeArrowheads="1"/>
          </p:cNvSpPr>
          <p:nvPr/>
        </p:nvSpPr>
        <p:spPr bwMode="auto">
          <a:xfrm>
            <a:off x="533400" y="765175"/>
            <a:ext cx="7956550" cy="552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主祭：</a:t>
            </a:r>
          </a:p>
          <a:p>
            <a:pPr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　　因父、及子、及聖神之名。</a:t>
            </a:r>
            <a:endParaRPr kumimoji="1" lang="zh-TW" altLang="en-US" sz="4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信友：</a:t>
            </a:r>
            <a:r>
              <a:rPr kumimoji="1" lang="zh-TW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阿們。</a:t>
            </a:r>
            <a:endParaRPr kumimoji="1" lang="zh-TW" altLang="en-US" sz="4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主祭：</a:t>
            </a:r>
          </a:p>
          <a:p>
            <a:pPr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　　願天父的慈愛，</a:t>
            </a:r>
          </a:p>
          <a:p>
            <a:pPr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　　基督的聖寵，</a:t>
            </a:r>
          </a:p>
          <a:p>
            <a:pPr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　　聖神的恩賜，</a:t>
            </a:r>
          </a:p>
          <a:p>
            <a:pPr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　　與你們同在。</a:t>
            </a:r>
            <a:endParaRPr kumimoji="1" lang="zh-TW" altLang="en-US" sz="4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信友：</a:t>
            </a:r>
          </a:p>
          <a:p>
            <a:pPr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　　也與你的心靈同在。</a:t>
            </a:r>
          </a:p>
        </p:txBody>
      </p:sp>
    </p:spTree>
    <p:extLst>
      <p:ext uri="{BB962C8B-B14F-4D97-AF65-F5344CB8AC3E}">
        <p14:creationId xmlns:p14="http://schemas.microsoft.com/office/powerpoint/2010/main" val="413726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/>
              <a:t>領聖體後</a:t>
            </a:r>
            <a:r>
              <a:rPr lang="zh-TW" altLang="zh-TW" dirty="0" smtClean="0"/>
              <a:t>經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/>
              <a:t> </a:t>
            </a:r>
            <a:endParaRPr lang="en-US" altLang="zh-TW" dirty="0" smtClean="0"/>
          </a:p>
          <a:p>
            <a:r>
              <a:rPr lang="zh-TW" altLang="zh-TW" dirty="0" smtClean="0"/>
              <a:t>主</a:t>
            </a:r>
            <a:r>
              <a:rPr lang="zh-TW" altLang="zh-TW" dirty="0"/>
              <a:t>禮：請大家祈禱</a:t>
            </a:r>
            <a:r>
              <a:rPr lang="zh-TW" altLang="zh-TW" dirty="0" smtClean="0"/>
              <a:t>：</a:t>
            </a:r>
            <a:endParaRPr lang="en-US" altLang="zh-TW" dirty="0" smtClean="0"/>
          </a:p>
          <a:p>
            <a:r>
              <a:rPr lang="zh-TW" altLang="zh-TW" dirty="0" smtClean="0"/>
              <a:t>上</a:t>
            </a:r>
            <a:r>
              <a:rPr lang="zh-TW" altLang="zh-TW" dirty="0"/>
              <a:t>主，我們的天主！我們飽饗了天賜的神糧，求祢因聖女路濟亞的代禱，使我們也能一心一意追隨基督。以上所求，是靠我們的主基督。</a:t>
            </a:r>
          </a:p>
          <a:p>
            <a:r>
              <a:rPr lang="en-US" altLang="zh-TW" dirty="0"/>
              <a:t> </a:t>
            </a:r>
            <a:endParaRPr lang="zh-TW" altLang="zh-TW" dirty="0"/>
          </a:p>
          <a:p>
            <a:r>
              <a:rPr lang="zh-TW" altLang="zh-TW" dirty="0"/>
              <a:t>信友：阿們。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943465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 smtClean="0"/>
              <a:t>禮成式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 </a:t>
            </a:r>
            <a:r>
              <a:rPr lang="zh-TW" altLang="zh-TW" dirty="0" smtClean="0"/>
              <a:t>主</a:t>
            </a:r>
            <a:r>
              <a:rPr lang="zh-TW" altLang="zh-TW" dirty="0"/>
              <a:t>禮：願主與你們同在。</a:t>
            </a:r>
          </a:p>
          <a:p>
            <a:r>
              <a:rPr lang="zh-TW" altLang="zh-TW" dirty="0"/>
              <a:t>信友：也與你的心靈同在。</a:t>
            </a:r>
          </a:p>
          <a:p>
            <a:r>
              <a:rPr lang="zh-TW" altLang="zh-TW" dirty="0"/>
              <a:t>主禮：願全能的天主，聖父、聖子＋、聖神，降福你們。</a:t>
            </a:r>
          </a:p>
          <a:p>
            <a:r>
              <a:rPr lang="zh-TW" altLang="zh-TW" dirty="0"/>
              <a:t>信友：阿們。</a:t>
            </a:r>
          </a:p>
          <a:p>
            <a:r>
              <a:rPr lang="zh-TW" altLang="zh-TW" sz="4300" dirty="0"/>
              <a:t>執事：彌撒禮成，你們去傳佈福音吧！</a:t>
            </a:r>
          </a:p>
          <a:p>
            <a:r>
              <a:rPr lang="zh-TW" altLang="zh-TW" dirty="0"/>
              <a:t>信友：感謝天主。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343144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禮成曲  進教之佑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altLang="zh-TW" sz="6000" dirty="0" smtClean="0"/>
              <a:t>1.</a:t>
            </a:r>
            <a:r>
              <a:rPr lang="zh-TW" altLang="en-US" sz="6000" dirty="0" smtClean="0"/>
              <a:t>求</a:t>
            </a:r>
            <a:r>
              <a:rPr lang="zh-TW" altLang="en-US" sz="6000" dirty="0"/>
              <a:t>我聖母 進教之</a:t>
            </a:r>
            <a:r>
              <a:rPr lang="zh-TW" altLang="en-US" sz="6000" dirty="0" smtClean="0"/>
              <a:t>佑</a:t>
            </a:r>
            <a:endParaRPr lang="en-US" altLang="zh-TW" sz="60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 smtClean="0"/>
              <a:t> </a:t>
            </a:r>
            <a:r>
              <a:rPr lang="zh-TW" altLang="en-US" sz="6000" dirty="0"/>
              <a:t>中華主保 為我轉求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/>
              <a:t>教內眾人付託妳</a:t>
            </a:r>
            <a:r>
              <a:rPr lang="zh-TW" altLang="en-US" sz="6000" dirty="0" smtClean="0"/>
              <a:t>手</a:t>
            </a:r>
            <a:endParaRPr lang="en-US" altLang="zh-TW" sz="60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 smtClean="0"/>
              <a:t> </a:t>
            </a:r>
            <a:r>
              <a:rPr lang="zh-TW" altLang="en-US" sz="6000" dirty="0"/>
              <a:t>讚美妳 讚美妳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/>
              <a:t>讚美妳 進教之佑 </a:t>
            </a:r>
          </a:p>
          <a:p>
            <a:pPr marL="0" indent="0" algn="ctr">
              <a:spcBef>
                <a:spcPts val="0"/>
              </a:spcBef>
              <a:buNone/>
            </a:pP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43156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altLang="zh-TW" sz="6000" dirty="0" smtClean="0"/>
              <a:t>2.</a:t>
            </a:r>
            <a:r>
              <a:rPr lang="zh-TW" altLang="en-US" sz="6000" dirty="0" smtClean="0"/>
              <a:t>曉</a:t>
            </a:r>
            <a:r>
              <a:rPr lang="zh-TW" altLang="en-US" sz="6000" dirty="0"/>
              <a:t>明之</a:t>
            </a:r>
            <a:r>
              <a:rPr lang="zh-TW" altLang="en-US" sz="6000" dirty="0" smtClean="0"/>
              <a:t>星 進</a:t>
            </a:r>
            <a:r>
              <a:rPr lang="zh-TW" altLang="en-US" sz="6000" dirty="0"/>
              <a:t>教之</a:t>
            </a:r>
            <a:r>
              <a:rPr lang="zh-TW" altLang="en-US" sz="6000" dirty="0" smtClean="0"/>
              <a:t>佑</a:t>
            </a:r>
            <a:endParaRPr lang="en-US" altLang="zh-TW" sz="60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 smtClean="0"/>
              <a:t>教</a:t>
            </a:r>
            <a:r>
              <a:rPr lang="zh-TW" altLang="en-US" sz="6000" dirty="0"/>
              <a:t>外同胞 盡</a:t>
            </a:r>
            <a:r>
              <a:rPr lang="zh-TW" altLang="en-US" sz="6000" dirty="0" smtClean="0"/>
              <a:t>屬你子</a:t>
            </a:r>
            <a:endParaRPr lang="zh-TW" altLang="en-US" sz="6000" dirty="0"/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/>
              <a:t>迷途的</a:t>
            </a:r>
            <a:r>
              <a:rPr lang="zh-TW" altLang="en-US" sz="6000" dirty="0" smtClean="0"/>
              <a:t>羊 望你救助</a:t>
            </a:r>
            <a:endParaRPr lang="en-US" altLang="zh-TW" sz="6000" dirty="0"/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 smtClean="0"/>
              <a:t>懇求妳  懇求</a:t>
            </a:r>
            <a:r>
              <a:rPr lang="zh-TW" altLang="en-US" sz="6000" dirty="0"/>
              <a:t>妳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/>
              <a:t>懇求妳 進教之</a:t>
            </a:r>
            <a:r>
              <a:rPr lang="zh-TW" altLang="en-US" sz="6000" dirty="0" smtClean="0"/>
              <a:t>佑</a:t>
            </a:r>
            <a:endParaRPr lang="zh-TW" altLang="en-US" sz="6000" dirty="0"/>
          </a:p>
          <a:p>
            <a:pPr marL="0" indent="0" algn="ctr">
              <a:spcBef>
                <a:spcPts val="0"/>
              </a:spcBef>
              <a:buNone/>
            </a:pP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65954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35285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altLang="zh-TW" sz="6000" dirty="0" smtClean="0"/>
              <a:t>3.</a:t>
            </a:r>
            <a:r>
              <a:rPr lang="zh-TW" altLang="en-US" sz="6000" dirty="0" smtClean="0"/>
              <a:t>罪人</a:t>
            </a:r>
            <a:r>
              <a:rPr lang="zh-TW" altLang="en-US" sz="6000" dirty="0"/>
              <a:t>之</a:t>
            </a:r>
            <a:r>
              <a:rPr lang="zh-TW" altLang="en-US" sz="6000" dirty="0" smtClean="0"/>
              <a:t>托 進</a:t>
            </a:r>
            <a:r>
              <a:rPr lang="zh-TW" altLang="en-US" sz="6000" dirty="0"/>
              <a:t>教之</a:t>
            </a:r>
            <a:r>
              <a:rPr lang="zh-TW" altLang="en-US" sz="6000" dirty="0" smtClean="0"/>
              <a:t>佑</a:t>
            </a:r>
            <a:endParaRPr lang="en-US" altLang="zh-TW" sz="60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 smtClean="0"/>
              <a:t>我們眾人 賴</a:t>
            </a:r>
            <a:r>
              <a:rPr lang="zh-TW" altLang="en-US" sz="6000" dirty="0"/>
              <a:t>妳速救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/>
              <a:t>同歸一</a:t>
            </a:r>
            <a:r>
              <a:rPr lang="zh-TW" altLang="en-US" sz="6000" dirty="0" smtClean="0"/>
              <a:t>棧  共</a:t>
            </a:r>
            <a:r>
              <a:rPr lang="zh-TW" altLang="en-US" sz="6000" dirty="0"/>
              <a:t>屬一</a:t>
            </a:r>
            <a:r>
              <a:rPr lang="zh-TW" altLang="en-US" sz="6000" dirty="0" smtClean="0"/>
              <a:t>牧</a:t>
            </a:r>
            <a:endParaRPr lang="en-US" altLang="zh-TW" sz="60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 smtClean="0"/>
              <a:t>感謝妳  </a:t>
            </a:r>
            <a:r>
              <a:rPr lang="zh-TW" altLang="en-US" sz="6000" dirty="0"/>
              <a:t>感謝妳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6000" dirty="0"/>
              <a:t>感謝</a:t>
            </a:r>
            <a:r>
              <a:rPr lang="zh-TW" altLang="en-US" sz="6000" dirty="0" smtClean="0"/>
              <a:t>妳 進</a:t>
            </a:r>
            <a:r>
              <a:rPr lang="zh-TW" altLang="en-US" sz="6000" dirty="0"/>
              <a:t>教之</a:t>
            </a:r>
            <a:r>
              <a:rPr lang="zh-TW" altLang="en-US" sz="6000" dirty="0" smtClean="0"/>
              <a:t>佑</a:t>
            </a:r>
            <a:endParaRPr lang="zh-TW" altLang="en-US" sz="6000" dirty="0"/>
          </a:p>
          <a:p>
            <a:pPr marL="0" indent="0" algn="ctr">
              <a:spcBef>
                <a:spcPts val="0"/>
              </a:spcBef>
              <a:buNone/>
            </a:pP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86904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TW" altLang="en-US" sz="8800" dirty="0">
                <a:solidFill>
                  <a:schemeClr val="tx1"/>
                </a:solidFill>
              </a:rPr>
              <a:t>感謝</a:t>
            </a:r>
            <a:r>
              <a:rPr lang="zh-TW" altLang="en-US" sz="8800" dirty="0" smtClean="0">
                <a:solidFill>
                  <a:schemeClr val="tx1"/>
                </a:solidFill>
              </a:rPr>
              <a:t>天主</a:t>
            </a:r>
            <a:r>
              <a:rPr lang="en-US" altLang="zh-TW" sz="8800" dirty="0" smtClean="0">
                <a:solidFill>
                  <a:schemeClr val="tx1"/>
                </a:solidFill>
              </a:rPr>
              <a:t/>
            </a:r>
            <a:br>
              <a:rPr lang="en-US" altLang="zh-TW" sz="8800" dirty="0" smtClean="0">
                <a:solidFill>
                  <a:schemeClr val="tx1"/>
                </a:solidFill>
              </a:rPr>
            </a:br>
            <a:r>
              <a:rPr lang="zh-TW" altLang="en-US" sz="8800" dirty="0" smtClean="0">
                <a:solidFill>
                  <a:schemeClr val="tx1"/>
                </a:solidFill>
              </a:rPr>
              <a:t>閤家平安</a:t>
            </a:r>
            <a:endParaRPr lang="zh-TW" altLang="en-US" sz="88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503437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r>
              <a:rPr lang="zh-TW" altLang="en-US" dirty="0" smtClean="0"/>
              <a:t>共融午餐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聖歌合唱比賽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9462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1634" name="Text Box 2"/>
          <p:cNvSpPr txBox="1">
            <a:spLocks noChangeArrowheads="1"/>
          </p:cNvSpPr>
          <p:nvPr/>
        </p:nvSpPr>
        <p:spPr bwMode="auto">
          <a:xfrm>
            <a:off x="762000" y="334963"/>
            <a:ext cx="8915400" cy="606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主祭：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　各位教友現在我們大家認罪，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　虔誠地舉行聖祭。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全體：</a:t>
            </a:r>
          </a:p>
          <a:p>
            <a:pPr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　我向全能的天主和各位教友，</a:t>
            </a:r>
          </a:p>
          <a:p>
            <a:pPr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　承認我思、言、行為上的過失。</a:t>
            </a:r>
          </a:p>
          <a:p>
            <a:pPr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　我罪、我罪、我的重罪。</a:t>
            </a:r>
          </a:p>
          <a:p>
            <a:pPr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　為此懇請終身童貞聖母瑪利亞、</a:t>
            </a:r>
          </a:p>
          <a:p>
            <a:pPr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　天使、聖人、和你們各位教友，</a:t>
            </a:r>
          </a:p>
          <a:p>
            <a:pPr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　為我祈求上主，我們的天主。</a:t>
            </a:r>
          </a:p>
        </p:txBody>
      </p:sp>
    </p:spTree>
    <p:extLst>
      <p:ext uri="{BB962C8B-B14F-4D97-AF65-F5344CB8AC3E}">
        <p14:creationId xmlns:p14="http://schemas.microsoft.com/office/powerpoint/2010/main" val="24260675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82" name="Text Box 2"/>
          <p:cNvSpPr txBox="1">
            <a:spLocks noChangeArrowheads="1"/>
          </p:cNvSpPr>
          <p:nvPr/>
        </p:nvSpPr>
        <p:spPr bwMode="auto">
          <a:xfrm>
            <a:off x="684213" y="776288"/>
            <a:ext cx="6696075" cy="524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540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主祭：</a:t>
            </a:r>
          </a:p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願全能的天主垂憐我們，赦免我們的罪，</a:t>
            </a:r>
          </a:p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使我們得到永生。</a:t>
            </a:r>
          </a:p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kumimoji="1" lang="en-US" altLang="zh-TW" sz="5400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5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信友：</a:t>
            </a:r>
            <a:r>
              <a:rPr kumimoji="1" lang="zh-TW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阿們。</a:t>
            </a:r>
          </a:p>
        </p:txBody>
      </p:sp>
      <p:pic>
        <p:nvPicPr>
          <p:cNvPr id="59395" name="Picture 3" descr="ACOLY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350" y="908050"/>
            <a:ext cx="2028825" cy="548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06657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igher Education- Notebook">
  <a:themeElements>
    <a:clrScheme name="Higher Education- Notebook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Higher Education- Notebook">
      <a:majorFont>
        <a:latin typeface="Freestyle Script"/>
        <a:ea typeface="新細明體"/>
        <a:cs typeface=""/>
      </a:majorFont>
      <a:minorFont>
        <a:latin typeface="Freestyle Script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Higher Education- Noteboo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igher Education- Noteboo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er Education- Noteboo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er Education- Noteboo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er Education- Noteboo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er Education- Noteboo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er Education- Noteboo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2716</Words>
  <Application>Microsoft Office PowerPoint</Application>
  <PresentationFormat>如螢幕大小 (4:3)</PresentationFormat>
  <Paragraphs>302</Paragraphs>
  <Slides>75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4</vt:i4>
      </vt:variant>
      <vt:variant>
        <vt:lpstr>投影片標題</vt:lpstr>
      </vt:variant>
      <vt:variant>
        <vt:i4>75</vt:i4>
      </vt:variant>
    </vt:vector>
  </HeadingPairs>
  <TitlesOfParts>
    <vt:vector size="79" baseType="lpstr">
      <vt:lpstr>Office 佈景主題</vt:lpstr>
      <vt:lpstr>Higher Education- Notebook</vt:lpstr>
      <vt:lpstr>Edge</vt:lpstr>
      <vt:lpstr>Blends</vt:lpstr>
      <vt:lpstr>提醒您．．</vt:lpstr>
      <vt:lpstr>PowerPoint 簡報</vt:lpstr>
      <vt:lpstr>進堂曲_快來至聖默西亞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</vt:lpstr>
      <vt:lpstr>集禱經  </vt:lpstr>
      <vt:lpstr>PowerPoint 簡報</vt:lpstr>
      <vt:lpstr>PowerPoint 簡報</vt:lpstr>
      <vt:lpstr>答唱詠 詠 80:2-3,15-16,18-19</vt:lpstr>
      <vt:lpstr>PowerPoint 簡報</vt:lpstr>
      <vt:lpstr>PowerPoint 簡報</vt:lpstr>
      <vt:lpstr>PowerPoint 簡報</vt:lpstr>
      <vt:lpstr>阿肋路亞</vt:lpstr>
      <vt:lpstr>福音（厄里亞來了，人們卻不承認他。）</vt:lpstr>
      <vt:lpstr>PowerPoint 簡報</vt:lpstr>
      <vt:lpstr>PowerPoint 簡報</vt:lpstr>
      <vt:lpstr>信經</vt:lpstr>
      <vt:lpstr>PowerPoint 簡報</vt:lpstr>
      <vt:lpstr>PowerPoint 簡報</vt:lpstr>
      <vt:lpstr> 信友禱詞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奉獻曲_奉獻禱詞 </vt:lpstr>
      <vt:lpstr>PowerPoint 簡報</vt:lpstr>
      <vt:lpstr>PowerPoint 簡報</vt:lpstr>
      <vt:lpstr>獻禮經</vt:lpstr>
      <vt:lpstr>感恩經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聖三頌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在聖體聖事內</vt:lpstr>
      <vt:lpstr>2.請來分擔主耶穌的苦難 在至聖體聖事內 請來分享主耶穌的復活 在至聖體聖事內 吃這餅並喝這杯 共同生活在主內 祂捨生命為我和你 使我們都合而為一</vt:lpstr>
      <vt:lpstr>3.請來分享主耶穌升天庭 在至聖體聖事內 請來等待主耶穌的來臨 在至聖體聖事內 吃這餅並喝這杯 共同生活在主內 祂捨生命為我和你 使我們都合而為一</vt:lpstr>
      <vt:lpstr>4.請來分享主耶穌的生命 在至聖體聖事內 請來分享主耶穌的愛心 在至聖體聖事內 吃這餅並喝這杯 共同生活在主內 祂捨生命為我和你 使我們都合而為一</vt:lpstr>
      <vt:lpstr>領聖體後經</vt:lpstr>
      <vt:lpstr>禮成式 </vt:lpstr>
      <vt:lpstr>禮成曲  進教之佑</vt:lpstr>
      <vt:lpstr>PowerPoint 簡報</vt:lpstr>
      <vt:lpstr>PowerPoint 簡報</vt:lpstr>
      <vt:lpstr>感謝天主 閤家平安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白貴光</dc:creator>
  <cp:lastModifiedBy>user</cp:lastModifiedBy>
  <cp:revision>17</cp:revision>
  <dcterms:created xsi:type="dcterms:W3CDTF">2014-12-09T09:07:42Z</dcterms:created>
  <dcterms:modified xsi:type="dcterms:W3CDTF">2020-07-20T08:21:57Z</dcterms:modified>
</cp:coreProperties>
</file>