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207"/>
  </p:notesMasterIdLst>
  <p:sldIdLst>
    <p:sldId id="256" r:id="rId3"/>
    <p:sldId id="430" r:id="rId4"/>
    <p:sldId id="424" r:id="rId5"/>
    <p:sldId id="427" r:id="rId6"/>
    <p:sldId id="428" r:id="rId7"/>
    <p:sldId id="429" r:id="rId8"/>
    <p:sldId id="521" r:id="rId9"/>
    <p:sldId id="257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258" r:id="rId18"/>
    <p:sldId id="259" r:id="rId19"/>
    <p:sldId id="260" r:id="rId20"/>
    <p:sldId id="261" r:id="rId21"/>
    <p:sldId id="262" r:id="rId22"/>
    <p:sldId id="534" r:id="rId23"/>
    <p:sldId id="269" r:id="rId24"/>
    <p:sldId id="431" r:id="rId25"/>
    <p:sldId id="432" r:id="rId26"/>
    <p:sldId id="433" r:id="rId27"/>
    <p:sldId id="434" r:id="rId28"/>
    <p:sldId id="513" r:id="rId29"/>
    <p:sldId id="514" r:id="rId30"/>
    <p:sldId id="515" r:id="rId31"/>
    <p:sldId id="263" r:id="rId32"/>
    <p:sldId id="264" r:id="rId33"/>
    <p:sldId id="265" r:id="rId34"/>
    <p:sldId id="266" r:id="rId35"/>
    <p:sldId id="267" r:id="rId36"/>
    <p:sldId id="577" r:id="rId37"/>
    <p:sldId id="268" r:id="rId38"/>
    <p:sldId id="270" r:id="rId39"/>
    <p:sldId id="271" r:id="rId40"/>
    <p:sldId id="272" r:id="rId41"/>
    <p:sldId id="273" r:id="rId42"/>
    <p:sldId id="274" r:id="rId43"/>
    <p:sldId id="275" r:id="rId44"/>
    <p:sldId id="276" r:id="rId45"/>
    <p:sldId id="277" r:id="rId46"/>
    <p:sldId id="278" r:id="rId47"/>
    <p:sldId id="279" r:id="rId48"/>
    <p:sldId id="280" r:id="rId49"/>
    <p:sldId id="281" r:id="rId50"/>
    <p:sldId id="282" r:id="rId51"/>
    <p:sldId id="283" r:id="rId52"/>
    <p:sldId id="284" r:id="rId53"/>
    <p:sldId id="285" r:id="rId54"/>
    <p:sldId id="286" r:id="rId55"/>
    <p:sldId id="287" r:id="rId56"/>
    <p:sldId id="288" r:id="rId57"/>
    <p:sldId id="289" r:id="rId58"/>
    <p:sldId id="290" r:id="rId59"/>
    <p:sldId id="291" r:id="rId60"/>
    <p:sldId id="292" r:id="rId61"/>
    <p:sldId id="293" r:id="rId62"/>
    <p:sldId id="294" r:id="rId63"/>
    <p:sldId id="295" r:id="rId64"/>
    <p:sldId id="297" r:id="rId65"/>
    <p:sldId id="296" r:id="rId66"/>
    <p:sldId id="298" r:id="rId67"/>
    <p:sldId id="299" r:id="rId68"/>
    <p:sldId id="300" r:id="rId69"/>
    <p:sldId id="301" r:id="rId70"/>
    <p:sldId id="334" r:id="rId71"/>
    <p:sldId id="471" r:id="rId72"/>
    <p:sldId id="472" r:id="rId73"/>
    <p:sldId id="473" r:id="rId74"/>
    <p:sldId id="474" r:id="rId75"/>
    <p:sldId id="475" r:id="rId76"/>
    <p:sldId id="476" r:id="rId77"/>
    <p:sldId id="478" r:id="rId78"/>
    <p:sldId id="479" r:id="rId79"/>
    <p:sldId id="480" r:id="rId80"/>
    <p:sldId id="481" r:id="rId81"/>
    <p:sldId id="335" r:id="rId82"/>
    <p:sldId id="336" r:id="rId83"/>
    <p:sldId id="337" r:id="rId84"/>
    <p:sldId id="435" r:id="rId85"/>
    <p:sldId id="436" r:id="rId86"/>
    <p:sldId id="437" r:id="rId87"/>
    <p:sldId id="438" r:id="rId88"/>
    <p:sldId id="535" r:id="rId89"/>
    <p:sldId id="536" r:id="rId90"/>
    <p:sldId id="537" r:id="rId91"/>
    <p:sldId id="538" r:id="rId92"/>
    <p:sldId id="539" r:id="rId93"/>
    <p:sldId id="540" r:id="rId94"/>
    <p:sldId id="541" r:id="rId95"/>
    <p:sldId id="542" r:id="rId96"/>
    <p:sldId id="502" r:id="rId97"/>
    <p:sldId id="503" r:id="rId98"/>
    <p:sldId id="545" r:id="rId99"/>
    <p:sldId id="338" r:id="rId100"/>
    <p:sldId id="339" r:id="rId101"/>
    <p:sldId id="340" r:id="rId102"/>
    <p:sldId id="341" r:id="rId103"/>
    <p:sldId id="342" r:id="rId104"/>
    <p:sldId id="343" r:id="rId105"/>
    <p:sldId id="344" r:id="rId106"/>
    <p:sldId id="345" r:id="rId107"/>
    <p:sldId id="346" r:id="rId108"/>
    <p:sldId id="347" r:id="rId109"/>
    <p:sldId id="348" r:id="rId110"/>
    <p:sldId id="349" r:id="rId111"/>
    <p:sldId id="350" r:id="rId112"/>
    <p:sldId id="351" r:id="rId113"/>
    <p:sldId id="352" r:id="rId114"/>
    <p:sldId id="353" r:id="rId115"/>
    <p:sldId id="354" r:id="rId116"/>
    <p:sldId id="356" r:id="rId117"/>
    <p:sldId id="579" r:id="rId118"/>
    <p:sldId id="580" r:id="rId119"/>
    <p:sldId id="357" r:id="rId120"/>
    <p:sldId id="358" r:id="rId121"/>
    <p:sldId id="547" r:id="rId122"/>
    <p:sldId id="548" r:id="rId123"/>
    <p:sldId id="578" r:id="rId124"/>
    <p:sldId id="360" r:id="rId125"/>
    <p:sldId id="361" r:id="rId126"/>
    <p:sldId id="549" r:id="rId127"/>
    <p:sldId id="581" r:id="rId128"/>
    <p:sldId id="582" r:id="rId129"/>
    <p:sldId id="583" r:id="rId130"/>
    <p:sldId id="585" r:id="rId131"/>
    <p:sldId id="586" r:id="rId132"/>
    <p:sldId id="587" r:id="rId133"/>
    <p:sldId id="588" r:id="rId134"/>
    <p:sldId id="362" r:id="rId135"/>
    <p:sldId id="363" r:id="rId136"/>
    <p:sldId id="364" r:id="rId137"/>
    <p:sldId id="365" r:id="rId138"/>
    <p:sldId id="366" r:id="rId139"/>
    <p:sldId id="367" r:id="rId140"/>
    <p:sldId id="368" r:id="rId141"/>
    <p:sldId id="369" r:id="rId142"/>
    <p:sldId id="370" r:id="rId143"/>
    <p:sldId id="371" r:id="rId144"/>
    <p:sldId id="372" r:id="rId145"/>
    <p:sldId id="373" r:id="rId146"/>
    <p:sldId id="374" r:id="rId147"/>
    <p:sldId id="375" r:id="rId148"/>
    <p:sldId id="376" r:id="rId149"/>
    <p:sldId id="385" r:id="rId150"/>
    <p:sldId id="377" r:id="rId151"/>
    <p:sldId id="387" r:id="rId152"/>
    <p:sldId id="388" r:id="rId153"/>
    <p:sldId id="389" r:id="rId154"/>
    <p:sldId id="391" r:id="rId155"/>
    <p:sldId id="392" r:id="rId156"/>
    <p:sldId id="390" r:id="rId157"/>
    <p:sldId id="393" r:id="rId158"/>
    <p:sldId id="394" r:id="rId159"/>
    <p:sldId id="401" r:id="rId160"/>
    <p:sldId id="403" r:id="rId161"/>
    <p:sldId id="589" r:id="rId162"/>
    <p:sldId id="459" r:id="rId163"/>
    <p:sldId id="460" r:id="rId164"/>
    <p:sldId id="405" r:id="rId165"/>
    <p:sldId id="441" r:id="rId166"/>
    <p:sldId id="408" r:id="rId167"/>
    <p:sldId id="409" r:id="rId168"/>
    <p:sldId id="410" r:id="rId169"/>
    <p:sldId id="411" r:id="rId170"/>
    <p:sldId id="412" r:id="rId171"/>
    <p:sldId id="413" r:id="rId172"/>
    <p:sldId id="414" r:id="rId173"/>
    <p:sldId id="591" r:id="rId174"/>
    <p:sldId id="592" r:id="rId175"/>
    <p:sldId id="593" r:id="rId176"/>
    <p:sldId id="568" r:id="rId177"/>
    <p:sldId id="569" r:id="rId178"/>
    <p:sldId id="570" r:id="rId179"/>
    <p:sldId id="594" r:id="rId180"/>
    <p:sldId id="595" r:id="rId181"/>
    <p:sldId id="597" r:id="rId182"/>
    <p:sldId id="603" r:id="rId183"/>
    <p:sldId id="598" r:id="rId184"/>
    <p:sldId id="604" r:id="rId185"/>
    <p:sldId id="599" r:id="rId186"/>
    <p:sldId id="605" r:id="rId187"/>
    <p:sldId id="558" r:id="rId188"/>
    <p:sldId id="504" r:id="rId189"/>
    <p:sldId id="505" r:id="rId190"/>
    <p:sldId id="506" r:id="rId191"/>
    <p:sldId id="507" r:id="rId192"/>
    <p:sldId id="508" r:id="rId193"/>
    <p:sldId id="509" r:id="rId194"/>
    <p:sldId id="510" r:id="rId195"/>
    <p:sldId id="511" r:id="rId196"/>
    <p:sldId id="416" r:id="rId197"/>
    <p:sldId id="418" r:id="rId198"/>
    <p:sldId id="419" r:id="rId199"/>
    <p:sldId id="420" r:id="rId200"/>
    <p:sldId id="421" r:id="rId201"/>
    <p:sldId id="422" r:id="rId202"/>
    <p:sldId id="600" r:id="rId203"/>
    <p:sldId id="601" r:id="rId204"/>
    <p:sldId id="602" r:id="rId205"/>
    <p:sldId id="470" r:id="rId20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29" autoAdjust="0"/>
  </p:normalViewPr>
  <p:slideViewPr>
    <p:cSldViewPr>
      <p:cViewPr>
        <p:scale>
          <a:sx n="75" d="100"/>
          <a:sy n="75" d="100"/>
        </p:scale>
        <p:origin x="-2562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63" Type="http://schemas.openxmlformats.org/officeDocument/2006/relationships/slide" Target="slides/slide61.xml"/><Relationship Id="rId84" Type="http://schemas.openxmlformats.org/officeDocument/2006/relationships/slide" Target="slides/slide82.xml"/><Relationship Id="rId138" Type="http://schemas.openxmlformats.org/officeDocument/2006/relationships/slide" Target="slides/slide136.xml"/><Relationship Id="rId159" Type="http://schemas.openxmlformats.org/officeDocument/2006/relationships/slide" Target="slides/slide157.xml"/><Relationship Id="rId170" Type="http://schemas.openxmlformats.org/officeDocument/2006/relationships/slide" Target="slides/slide168.xml"/><Relationship Id="rId191" Type="http://schemas.openxmlformats.org/officeDocument/2006/relationships/slide" Target="slides/slide189.xml"/><Relationship Id="rId205" Type="http://schemas.openxmlformats.org/officeDocument/2006/relationships/slide" Target="slides/slide203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53" Type="http://schemas.openxmlformats.org/officeDocument/2006/relationships/slide" Target="slides/slide51.xml"/><Relationship Id="rId74" Type="http://schemas.openxmlformats.org/officeDocument/2006/relationships/slide" Target="slides/slide72.xml"/><Relationship Id="rId128" Type="http://schemas.openxmlformats.org/officeDocument/2006/relationships/slide" Target="slides/slide126.xml"/><Relationship Id="rId149" Type="http://schemas.openxmlformats.org/officeDocument/2006/relationships/slide" Target="slides/slide147.xml"/><Relationship Id="rId5" Type="http://schemas.openxmlformats.org/officeDocument/2006/relationships/slide" Target="slides/slide3.xml"/><Relationship Id="rId95" Type="http://schemas.openxmlformats.org/officeDocument/2006/relationships/slide" Target="slides/slide93.xml"/><Relationship Id="rId160" Type="http://schemas.openxmlformats.org/officeDocument/2006/relationships/slide" Target="slides/slide158.xml"/><Relationship Id="rId181" Type="http://schemas.openxmlformats.org/officeDocument/2006/relationships/slide" Target="slides/slide179.xml"/><Relationship Id="rId22" Type="http://schemas.openxmlformats.org/officeDocument/2006/relationships/slide" Target="slides/slide20.xml"/><Relationship Id="rId43" Type="http://schemas.openxmlformats.org/officeDocument/2006/relationships/slide" Target="slides/slide41.xml"/><Relationship Id="rId64" Type="http://schemas.openxmlformats.org/officeDocument/2006/relationships/slide" Target="slides/slide62.xml"/><Relationship Id="rId118" Type="http://schemas.openxmlformats.org/officeDocument/2006/relationships/slide" Target="slides/slide116.xml"/><Relationship Id="rId139" Type="http://schemas.openxmlformats.org/officeDocument/2006/relationships/slide" Target="slides/slide137.xml"/><Relationship Id="rId85" Type="http://schemas.openxmlformats.org/officeDocument/2006/relationships/slide" Target="slides/slide83.xml"/><Relationship Id="rId150" Type="http://schemas.openxmlformats.org/officeDocument/2006/relationships/slide" Target="slides/slide148.xml"/><Relationship Id="rId171" Type="http://schemas.openxmlformats.org/officeDocument/2006/relationships/slide" Target="slides/slide169.xml"/><Relationship Id="rId192" Type="http://schemas.openxmlformats.org/officeDocument/2006/relationships/slide" Target="slides/slide190.xml"/><Relationship Id="rId206" Type="http://schemas.openxmlformats.org/officeDocument/2006/relationships/slide" Target="slides/slide204.xml"/><Relationship Id="rId12" Type="http://schemas.openxmlformats.org/officeDocument/2006/relationships/slide" Target="slides/slide10.xml"/><Relationship Id="rId33" Type="http://schemas.openxmlformats.org/officeDocument/2006/relationships/slide" Target="slides/slide31.xml"/><Relationship Id="rId108" Type="http://schemas.openxmlformats.org/officeDocument/2006/relationships/slide" Target="slides/slide106.xml"/><Relationship Id="rId129" Type="http://schemas.openxmlformats.org/officeDocument/2006/relationships/slide" Target="slides/slide127.xml"/><Relationship Id="rId54" Type="http://schemas.openxmlformats.org/officeDocument/2006/relationships/slide" Target="slides/slide52.xml"/><Relationship Id="rId75" Type="http://schemas.openxmlformats.org/officeDocument/2006/relationships/slide" Target="slides/slide73.xml"/><Relationship Id="rId96" Type="http://schemas.openxmlformats.org/officeDocument/2006/relationships/slide" Target="slides/slide94.xml"/><Relationship Id="rId140" Type="http://schemas.openxmlformats.org/officeDocument/2006/relationships/slide" Target="slides/slide138.xml"/><Relationship Id="rId161" Type="http://schemas.openxmlformats.org/officeDocument/2006/relationships/slide" Target="slides/slide159.xml"/><Relationship Id="rId182" Type="http://schemas.openxmlformats.org/officeDocument/2006/relationships/slide" Target="slides/slide180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5" Type="http://schemas.openxmlformats.org/officeDocument/2006/relationships/slide" Target="slides/slide63.xml"/><Relationship Id="rId86" Type="http://schemas.openxmlformats.org/officeDocument/2006/relationships/slide" Target="slides/slide84.xml"/><Relationship Id="rId130" Type="http://schemas.openxmlformats.org/officeDocument/2006/relationships/slide" Target="slides/slide128.xml"/><Relationship Id="rId151" Type="http://schemas.openxmlformats.org/officeDocument/2006/relationships/slide" Target="slides/slide149.xml"/><Relationship Id="rId172" Type="http://schemas.openxmlformats.org/officeDocument/2006/relationships/slide" Target="slides/slide170.xml"/><Relationship Id="rId193" Type="http://schemas.openxmlformats.org/officeDocument/2006/relationships/slide" Target="slides/slide191.xml"/><Relationship Id="rId207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20" Type="http://schemas.openxmlformats.org/officeDocument/2006/relationships/slide" Target="slides/slide118.xml"/><Relationship Id="rId141" Type="http://schemas.openxmlformats.org/officeDocument/2006/relationships/slide" Target="slides/slide139.xml"/><Relationship Id="rId7" Type="http://schemas.openxmlformats.org/officeDocument/2006/relationships/slide" Target="slides/slide5.xml"/><Relationship Id="rId162" Type="http://schemas.openxmlformats.org/officeDocument/2006/relationships/slide" Target="slides/slide160.xml"/><Relationship Id="rId183" Type="http://schemas.openxmlformats.org/officeDocument/2006/relationships/slide" Target="slides/slide181.xml"/><Relationship Id="rId24" Type="http://schemas.openxmlformats.org/officeDocument/2006/relationships/slide" Target="slides/slide22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31" Type="http://schemas.openxmlformats.org/officeDocument/2006/relationships/slide" Target="slides/slide129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52" Type="http://schemas.openxmlformats.org/officeDocument/2006/relationships/slide" Target="slides/slide150.xml"/><Relationship Id="rId173" Type="http://schemas.openxmlformats.org/officeDocument/2006/relationships/slide" Target="slides/slide171.xml"/><Relationship Id="rId194" Type="http://schemas.openxmlformats.org/officeDocument/2006/relationships/slide" Target="slides/slide192.xml"/><Relationship Id="rId199" Type="http://schemas.openxmlformats.org/officeDocument/2006/relationships/slide" Target="slides/slide197.xml"/><Relationship Id="rId203" Type="http://schemas.openxmlformats.org/officeDocument/2006/relationships/slide" Target="slides/slide201.xml"/><Relationship Id="rId208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147" Type="http://schemas.openxmlformats.org/officeDocument/2006/relationships/slide" Target="slides/slide145.xml"/><Relationship Id="rId168" Type="http://schemas.openxmlformats.org/officeDocument/2006/relationships/slide" Target="slides/slide166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slide" Target="slides/slide140.xml"/><Relationship Id="rId163" Type="http://schemas.openxmlformats.org/officeDocument/2006/relationships/slide" Target="slides/slide161.xml"/><Relationship Id="rId184" Type="http://schemas.openxmlformats.org/officeDocument/2006/relationships/slide" Target="slides/slide182.xml"/><Relationship Id="rId189" Type="http://schemas.openxmlformats.org/officeDocument/2006/relationships/slide" Target="slides/slide187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137" Type="http://schemas.openxmlformats.org/officeDocument/2006/relationships/slide" Target="slides/slide135.xml"/><Relationship Id="rId158" Type="http://schemas.openxmlformats.org/officeDocument/2006/relationships/slide" Target="slides/slide156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53" Type="http://schemas.openxmlformats.org/officeDocument/2006/relationships/slide" Target="slides/slide151.xml"/><Relationship Id="rId174" Type="http://schemas.openxmlformats.org/officeDocument/2006/relationships/slide" Target="slides/slide172.xml"/><Relationship Id="rId179" Type="http://schemas.openxmlformats.org/officeDocument/2006/relationships/slide" Target="slides/slide177.xml"/><Relationship Id="rId195" Type="http://schemas.openxmlformats.org/officeDocument/2006/relationships/slide" Target="slides/slide193.xml"/><Relationship Id="rId209" Type="http://schemas.openxmlformats.org/officeDocument/2006/relationships/viewProps" Target="viewProps.xml"/><Relationship Id="rId190" Type="http://schemas.openxmlformats.org/officeDocument/2006/relationships/slide" Target="slides/slide188.xml"/><Relationship Id="rId204" Type="http://schemas.openxmlformats.org/officeDocument/2006/relationships/slide" Target="slides/slide202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openxmlformats.org/officeDocument/2006/relationships/slide" Target="slides/slide12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43" Type="http://schemas.openxmlformats.org/officeDocument/2006/relationships/slide" Target="slides/slide141.xml"/><Relationship Id="rId148" Type="http://schemas.openxmlformats.org/officeDocument/2006/relationships/slide" Target="slides/slide146.xml"/><Relationship Id="rId164" Type="http://schemas.openxmlformats.org/officeDocument/2006/relationships/slide" Target="slides/slide162.xml"/><Relationship Id="rId169" Type="http://schemas.openxmlformats.org/officeDocument/2006/relationships/slide" Target="slides/slide167.xml"/><Relationship Id="rId185" Type="http://schemas.openxmlformats.org/officeDocument/2006/relationships/slide" Target="slides/slide18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80" Type="http://schemas.openxmlformats.org/officeDocument/2006/relationships/slide" Target="slides/slide178.xml"/><Relationship Id="rId210" Type="http://schemas.openxmlformats.org/officeDocument/2006/relationships/theme" Target="theme/theme1.xml"/><Relationship Id="rId26" Type="http://schemas.openxmlformats.org/officeDocument/2006/relationships/slide" Target="slides/slide24.xml"/><Relationship Id="rId47" Type="http://schemas.openxmlformats.org/officeDocument/2006/relationships/slide" Target="slides/slide45.xml"/><Relationship Id="rId68" Type="http://schemas.openxmlformats.org/officeDocument/2006/relationships/slide" Target="slides/slide66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54" Type="http://schemas.openxmlformats.org/officeDocument/2006/relationships/slide" Target="slides/slide152.xml"/><Relationship Id="rId175" Type="http://schemas.openxmlformats.org/officeDocument/2006/relationships/slide" Target="slides/slide173.xml"/><Relationship Id="rId196" Type="http://schemas.openxmlformats.org/officeDocument/2006/relationships/slide" Target="slides/slide194.xml"/><Relationship Id="rId200" Type="http://schemas.openxmlformats.org/officeDocument/2006/relationships/slide" Target="slides/slide198.xml"/><Relationship Id="rId16" Type="http://schemas.openxmlformats.org/officeDocument/2006/relationships/slide" Target="slides/slide14.xml"/><Relationship Id="rId37" Type="http://schemas.openxmlformats.org/officeDocument/2006/relationships/slide" Target="slides/slide35.xml"/><Relationship Id="rId58" Type="http://schemas.openxmlformats.org/officeDocument/2006/relationships/slide" Target="slides/slide56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44" Type="http://schemas.openxmlformats.org/officeDocument/2006/relationships/slide" Target="slides/slide142.xml"/><Relationship Id="rId90" Type="http://schemas.openxmlformats.org/officeDocument/2006/relationships/slide" Target="slides/slide88.xml"/><Relationship Id="rId165" Type="http://schemas.openxmlformats.org/officeDocument/2006/relationships/slide" Target="slides/slide163.xml"/><Relationship Id="rId186" Type="http://schemas.openxmlformats.org/officeDocument/2006/relationships/slide" Target="slides/slide184.xml"/><Relationship Id="rId211" Type="http://schemas.openxmlformats.org/officeDocument/2006/relationships/tableStyles" Target="tableStyles.xml"/><Relationship Id="rId27" Type="http://schemas.openxmlformats.org/officeDocument/2006/relationships/slide" Target="slides/slide25.xml"/><Relationship Id="rId48" Type="http://schemas.openxmlformats.org/officeDocument/2006/relationships/slide" Target="slides/slide46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34" Type="http://schemas.openxmlformats.org/officeDocument/2006/relationships/slide" Target="slides/slide132.xml"/><Relationship Id="rId80" Type="http://schemas.openxmlformats.org/officeDocument/2006/relationships/slide" Target="slides/slide78.xml"/><Relationship Id="rId155" Type="http://schemas.openxmlformats.org/officeDocument/2006/relationships/slide" Target="slides/slide153.xml"/><Relationship Id="rId176" Type="http://schemas.openxmlformats.org/officeDocument/2006/relationships/slide" Target="slides/slide174.xml"/><Relationship Id="rId197" Type="http://schemas.openxmlformats.org/officeDocument/2006/relationships/slide" Target="slides/slide195.xml"/><Relationship Id="rId201" Type="http://schemas.openxmlformats.org/officeDocument/2006/relationships/slide" Target="slides/slide199.xml"/><Relationship Id="rId17" Type="http://schemas.openxmlformats.org/officeDocument/2006/relationships/slide" Target="slides/slide15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24" Type="http://schemas.openxmlformats.org/officeDocument/2006/relationships/slide" Target="slides/slide122.xml"/><Relationship Id="rId70" Type="http://schemas.openxmlformats.org/officeDocument/2006/relationships/slide" Target="slides/slide68.xml"/><Relationship Id="rId91" Type="http://schemas.openxmlformats.org/officeDocument/2006/relationships/slide" Target="slides/slide89.xml"/><Relationship Id="rId145" Type="http://schemas.openxmlformats.org/officeDocument/2006/relationships/slide" Target="slides/slide143.xml"/><Relationship Id="rId166" Type="http://schemas.openxmlformats.org/officeDocument/2006/relationships/slide" Target="slides/slide164.xml"/><Relationship Id="rId187" Type="http://schemas.openxmlformats.org/officeDocument/2006/relationships/slide" Target="slides/slide18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60" Type="http://schemas.openxmlformats.org/officeDocument/2006/relationships/slide" Target="slides/slide58.xml"/><Relationship Id="rId81" Type="http://schemas.openxmlformats.org/officeDocument/2006/relationships/slide" Target="slides/slide79.xml"/><Relationship Id="rId135" Type="http://schemas.openxmlformats.org/officeDocument/2006/relationships/slide" Target="slides/slide133.xml"/><Relationship Id="rId156" Type="http://schemas.openxmlformats.org/officeDocument/2006/relationships/slide" Target="slides/slide154.xml"/><Relationship Id="rId177" Type="http://schemas.openxmlformats.org/officeDocument/2006/relationships/slide" Target="slides/slide175.xml"/><Relationship Id="rId198" Type="http://schemas.openxmlformats.org/officeDocument/2006/relationships/slide" Target="slides/slide196.xml"/><Relationship Id="rId202" Type="http://schemas.openxmlformats.org/officeDocument/2006/relationships/slide" Target="slides/slide200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50" Type="http://schemas.openxmlformats.org/officeDocument/2006/relationships/slide" Target="slides/slide48.xml"/><Relationship Id="rId104" Type="http://schemas.openxmlformats.org/officeDocument/2006/relationships/slide" Target="slides/slide102.xml"/><Relationship Id="rId125" Type="http://schemas.openxmlformats.org/officeDocument/2006/relationships/slide" Target="slides/slide123.xml"/><Relationship Id="rId146" Type="http://schemas.openxmlformats.org/officeDocument/2006/relationships/slide" Target="slides/slide144.xml"/><Relationship Id="rId167" Type="http://schemas.openxmlformats.org/officeDocument/2006/relationships/slide" Target="slides/slide165.xml"/><Relationship Id="rId188" Type="http://schemas.openxmlformats.org/officeDocument/2006/relationships/slide" Target="slides/slide186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40" Type="http://schemas.openxmlformats.org/officeDocument/2006/relationships/slide" Target="slides/slide38.xml"/><Relationship Id="rId115" Type="http://schemas.openxmlformats.org/officeDocument/2006/relationships/slide" Target="slides/slide113.xml"/><Relationship Id="rId136" Type="http://schemas.openxmlformats.org/officeDocument/2006/relationships/slide" Target="slides/slide134.xml"/><Relationship Id="rId157" Type="http://schemas.openxmlformats.org/officeDocument/2006/relationships/slide" Target="slides/slide155.xml"/><Relationship Id="rId178" Type="http://schemas.openxmlformats.org/officeDocument/2006/relationships/slide" Target="slides/slide1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B0152-967A-446D-848A-D7419D3A92D0}" type="datetimeFigureOut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6F24-50F1-4FE9-85F7-C9F0112EF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469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7575F-25DD-4CB3-BB39-986D5EC0BF40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EAF8-2089-46F9-AEDA-93B895DDE66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303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C6524-328F-48E4-80CF-BB4760177A43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0CEB7-1EEB-4123-9E5C-DF94FB39F9C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079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0640"/>
          </a:xfrm>
        </p:spPr>
        <p:txBody>
          <a:bodyPr/>
          <a:lstStyle>
            <a:lvl1pPr algn="l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CA04D-25A2-46DB-8A2A-02C212EFD2BF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4CD4D-7A71-47CC-9D42-7FCFE7062D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4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8E6D1-A57A-4A41-AF66-472F3A36F3CF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68A0-5CE0-48B5-80F8-974F62629A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96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4648-2BEF-4BA1-99CF-FDB2D112AC10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CCE89-6767-4F8F-85BA-2DB910D2CE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259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3A304-9674-4839-B7E9-3D58B1BEF807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45E0-0B4E-4DA8-83AF-D3B7ABE264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81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0640"/>
          </a:xfrm>
        </p:spPr>
        <p:txBody>
          <a:bodyPr/>
          <a:lstStyle>
            <a:lvl1pPr algn="l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155A6-ADCB-4224-BE73-48EAD917A103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E048D-A966-47C4-AC99-E8FCA396250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27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2459A-C8B1-452C-8C21-1F99782A26CC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8388D-B82A-432E-BA42-2094B1EC712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38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3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892E8-D2C3-4D8E-B8C3-3AF7ECBDD41D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CA774-48F8-4C1C-BB0F-A64E1DA8E9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193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defRPr kumimoji="0" sz="5400" b="1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CDAD6CA6-E0D0-49D4-87B5-CF54FD992D0A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defRPr kumimoji="0" sz="5400" b="1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defRPr kumimoji="0" sz="5400" b="1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9A94871A-1C51-453B-8F42-12E70AB07A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5pPr>
      <a:lvl6pPr marL="457200" algn="ctr" rtl="0" fontAlgn="base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6pPr>
      <a:lvl7pPr marL="914400" algn="ctr" rtl="0" fontAlgn="base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7pPr>
      <a:lvl8pPr marL="1371600" algn="ctr" rtl="0" fontAlgn="base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8pPr>
      <a:lvl9pPr marL="1828800" algn="ctr" rtl="0" fontAlgn="base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•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–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•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–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»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defRPr kumimoji="0" sz="5400" b="1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9D13C814-A87C-4526-9B10-38BB92168DD8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defRPr kumimoji="0" sz="5400" b="1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defRPr kumimoji="0" sz="5400" b="1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21335572-692E-4898-8BEB-E1A49804E09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5pPr>
      <a:lvl6pPr marL="457200" algn="ctr" rtl="0" fontAlgn="base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6pPr>
      <a:lvl7pPr marL="914400" algn="ctr" rtl="0" fontAlgn="base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7pPr>
      <a:lvl8pPr marL="1371600" algn="ctr" rtl="0" fontAlgn="base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8pPr>
      <a:lvl9pPr marL="1828800" algn="ctr" rtl="0" fontAlgn="base">
        <a:lnSpc>
          <a:spcPts val="7000"/>
        </a:lnSpc>
        <a:spcBef>
          <a:spcPct val="0"/>
        </a:spcBef>
        <a:spcAft>
          <a:spcPct val="0"/>
        </a:spcAft>
        <a:defRPr sz="5400" b="1">
          <a:solidFill>
            <a:srgbClr val="0000CC"/>
          </a:solidFill>
          <a:latin typeface="微軟正黑體" pitchFamily="34" charset="-12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•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–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•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–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rtl="0" eaLnBrk="0" fontAlgn="base" hangingPunct="0">
        <a:lnSpc>
          <a:spcPts val="7000"/>
        </a:lnSpc>
        <a:spcBef>
          <a:spcPct val="20000"/>
        </a:spcBef>
        <a:spcAft>
          <a:spcPct val="0"/>
        </a:spcAft>
        <a:buFont typeface="Arial" charset="0"/>
        <a:buChar char="»"/>
        <a:defRPr sz="5400" b="1" kern="1200">
          <a:solidFill>
            <a:srgbClr val="0000CC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3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標題 1"/>
          <p:cNvSpPr>
            <a:spLocks noGrp="1"/>
          </p:cNvSpPr>
          <p:nvPr>
            <p:ph type="ctrTitle"/>
          </p:nvPr>
        </p:nvSpPr>
        <p:spPr>
          <a:xfrm>
            <a:off x="541338" y="2708275"/>
            <a:ext cx="8207375" cy="14700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zh-TW" altLang="en-US" sz="6000" dirty="0" smtClean="0"/>
              <a:t>晉</a:t>
            </a:r>
            <a:r>
              <a:rPr lang="zh-TW" altLang="en-US" sz="6000" dirty="0" smtClean="0"/>
              <a:t>鐸典禮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感恩彌撒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zh-TW" altLang="en-US" sz="3600" dirty="0" smtClean="0">
                <a:solidFill>
                  <a:schemeClr val="tx1"/>
                </a:solidFill>
              </a:rPr>
              <a:t>禮儀即將開始</a:t>
            </a: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zh-TW" altLang="en-US" sz="3600" dirty="0" smtClean="0">
                <a:solidFill>
                  <a:schemeClr val="tx1"/>
                </a:solidFill>
              </a:rPr>
              <a:t>提醒您 請關閉您的手機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1750"/>
            <a:ext cx="8569325" cy="652462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zh-TW" altLang="en-US" sz="4800" dirty="0" smtClean="0"/>
              <a:t>全體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zh-TW" altLang="en-US" sz="4800" dirty="0" smtClean="0"/>
              <a:t>我向全能的天主和各位教友，承認我思、言、行為上的過失。</a:t>
            </a:r>
            <a:r>
              <a:rPr lang="en-US" altLang="zh-TW" sz="4800" dirty="0" smtClean="0"/>
              <a:t>(</a:t>
            </a:r>
            <a:r>
              <a:rPr lang="zh-TW" altLang="en-US" sz="4800" dirty="0" smtClean="0"/>
              <a:t>搥胸</a:t>
            </a:r>
            <a:r>
              <a:rPr lang="en-US" altLang="zh-TW" sz="4800" dirty="0" smtClean="0"/>
              <a:t>)</a:t>
            </a:r>
            <a:r>
              <a:rPr lang="zh-TW" altLang="en-US" sz="4800" dirty="0" smtClean="0"/>
              <a:t>我、我罪、我的重罪。為此，懇請終身童貞聖母瑪利亞、天使、聖人、和你們各位教友，為我祈求上主，我們的天主。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188" y="793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78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遠在舊約時期，祢就以神妙的聖禮，創立了多種職務。祢委派了梅瑟和亞郎，治理及聖化祢的子民，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3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811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8086725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祢又揀選了一些人，賜予他們職位和名分，以協助梅瑟和亞郎治理民眾，處理事務。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15875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083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為此，祢在曠野裡，將梅瑟的神能賦予七十位賢士，使他們充作他的助手，讓他更易於治理祢的子民。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59" name="標題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158163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同樣，祢將亞郎的職權，完整地交給他的子孫，使他們按照司祭的律例，供職於會幕，有效地履行獻祭職務；而這會幕的祭獻，正是未來美好事物的預像。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883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最後，神聖的父，祢派遣祢的聖子主耶穌基督來到世界上；祂就是我們所宣認的那位——祢所派遣來的大司祭。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390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祂藉著聖神，將自己當作無玷的祭品奉獻給祢；並使自己的宗徒們，在真理中被聖化，以分擔祂的使命；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493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祢又給主耶穌基督的宗徒加添了宣揚信德的助手，使救贖的工程能傳遍普世，並得以實現。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23813"/>
            <a:ext cx="2036763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595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上主，現在懇切求祢憐恤我們的軟弱，賜給我們在履行宗徒及司祭職務上所需的助手。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5875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697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全能的天主聖父，我們求祢把司鐸的職務授予祢的這位僕人，在他心中興起聖德之神，使他由祢接受這項輔助的神聖職務而忠於執行，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8003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在生活中樹立起福音生活的善表，作眾人的模範，產生潛移默化的效果。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15888"/>
            <a:ext cx="2038350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584325"/>
            <a:ext cx="8064500" cy="66690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dirty="0" smtClean="0"/>
              <a:t>主祭：願全能的天主垂憐我們，赦免我們的罪，使我們得到永生。</a:t>
            </a:r>
            <a:endParaRPr lang="en-US" altLang="zh-TW" dirty="0" smtClean="0"/>
          </a:p>
          <a:p>
            <a:pPr marL="0" indent="0" eaLnBrk="1" hangingPunct="1">
              <a:buFont typeface="Arial" charset="0"/>
              <a:buNone/>
            </a:pPr>
            <a:endParaRPr lang="zh-TW" altLang="en-US" dirty="0" smtClean="0"/>
          </a:p>
          <a:p>
            <a:pPr marL="0" indent="0" eaLnBrk="1" hangingPunct="1">
              <a:buFont typeface="Arial" charset="0"/>
              <a:buNone/>
            </a:pPr>
            <a:r>
              <a:rPr lang="zh-TW" altLang="en-US" dirty="0" smtClean="0"/>
              <a:t>全體：阿們。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願他成為我們主教職位的忠誠合作者，使福音聖道，藉著他的宣講，傳至天涯海角，並賴聖神的恩祐，在眾人心中產生實效。</a:t>
            </a:r>
          </a:p>
        </p:txBody>
      </p:sp>
      <p:pic>
        <p:nvPicPr>
          <p:cNvPr id="129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005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願他和我們一起作祢奧蹟的忠誠分施者，使祢的子民藉重生的水泉而得到更新，從祢的祭壇得到滋養，並使罪人與祢和好，病弱者得到支持和撫慰。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270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107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上主，願他與我們聯合一起，為祢所託付的子民和整個世界祈求，以獲得祢的仁慈和憐憫。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775" y="793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209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願普世萬邦，集合在基督內，在祢的神國裡，成為祢的唯一神聖子民。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23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以上所求是因祢的聖子，我們的主天主耶穌基督，祂和祢及聖神，是唯一天主，永生永王。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全體：阿們。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zh-TW" sz="6000" dirty="0" smtClean="0"/>
              <a:t>授予領帶與祭服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>
                <a:solidFill>
                  <a:schemeClr val="tx1"/>
                </a:solidFill>
              </a:rPr>
              <a:t>司鐸的使命</a:t>
            </a:r>
            <a:r>
              <a:rPr lang="zh-TW" altLang="zh-TW" sz="6000" dirty="0" smtClean="0"/>
              <a:t/>
            </a:r>
            <a:br>
              <a:rPr lang="zh-TW" altLang="zh-TW" sz="6000" dirty="0" smtClean="0"/>
            </a:br>
            <a:endParaRPr lang="zh-TW" altLang="en-US" sz="6000" dirty="0" smtClean="0"/>
          </a:p>
        </p:txBody>
      </p:sp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50" y="-2540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2339" name="標題 1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6308725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司</a:t>
            </a:r>
            <a:r>
              <a:rPr lang="zh-TW" altLang="en-US" dirty="0" smtClean="0"/>
              <a:t>鐸的使命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身穿司祭錦袍 勿忘記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此刻起 應該開始受苦犠牲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solidFill>
                  <a:schemeClr val="tx1"/>
                </a:solidFill>
              </a:rPr>
              <a:t>1.</a:t>
            </a:r>
            <a:r>
              <a:rPr lang="zh-TW" altLang="en-US" dirty="0" smtClean="0">
                <a:solidFill>
                  <a:schemeClr val="tx1"/>
                </a:solidFill>
              </a:rPr>
              <a:t>像顆種籽在地下被冰霜覆蓋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以愛作記號 洗心革面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終身服役在基督的面前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願將生命為主犠牲</a:t>
            </a:r>
          </a:p>
        </p:txBody>
      </p:sp>
    </p:spTree>
    <p:extLst>
      <p:ext uri="{BB962C8B-B14F-4D97-AF65-F5344CB8AC3E}">
        <p14:creationId xmlns:p14="http://schemas.microsoft.com/office/powerpoint/2010/main" val="314605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270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691" name="標題 1"/>
          <p:cNvSpPr>
            <a:spLocks noGrp="1"/>
          </p:cNvSpPr>
          <p:nvPr>
            <p:ph type="title"/>
          </p:nvPr>
        </p:nvSpPr>
        <p:spPr>
          <a:xfrm>
            <a:off x="0" y="144463"/>
            <a:ext cx="9144000" cy="6308725"/>
          </a:xfrm>
        </p:spPr>
        <p:txBody>
          <a:bodyPr/>
          <a:lstStyle/>
          <a:p>
            <a:pPr algn="ctr" eaLnBrk="1" hangingPunct="1"/>
            <a:r>
              <a:rPr lang="zh-TW" altLang="zh-TW" sz="4800" dirty="0" smtClean="0"/>
              <a:t>司</a:t>
            </a:r>
            <a:r>
              <a:rPr lang="zh-TW" altLang="en-US" sz="4800" dirty="0" smtClean="0"/>
              <a:t>鐸的使命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身穿司祭錦袍 勿忘記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此刻起 應該開始受苦犠牲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>
                <a:solidFill>
                  <a:schemeClr val="tx1"/>
                </a:solidFill>
              </a:rPr>
              <a:t>2.</a:t>
            </a:r>
            <a:r>
              <a:rPr lang="zh-TW" altLang="en-US" sz="4800" dirty="0" smtClean="0">
                <a:solidFill>
                  <a:schemeClr val="tx1"/>
                </a:solidFill>
              </a:rPr>
              <a:t>領受先知的任務 將福音傳播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永遠要記住你是基督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遵從主旨意 終身不違命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喜樂慷慨 奉獻忠貞</a:t>
            </a:r>
          </a:p>
        </p:txBody>
      </p:sp>
    </p:spTree>
    <p:extLst>
      <p:ext uri="{BB962C8B-B14F-4D97-AF65-F5344CB8AC3E}">
        <p14:creationId xmlns:p14="http://schemas.microsoft.com/office/powerpoint/2010/main" val="264168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721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7656512" cy="5759450"/>
          </a:xfrm>
        </p:spPr>
        <p:txBody>
          <a:bodyPr/>
          <a:lstStyle/>
          <a:p>
            <a:pPr eaLnBrk="1" hangingPunct="1"/>
            <a:r>
              <a:rPr lang="zh-TW" altLang="en-US" sz="4800" dirty="0">
                <a:solidFill>
                  <a:schemeClr val="tx1"/>
                </a:solidFill>
              </a:rPr>
              <a:t>傅聖油禮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zh-TW" sz="4800" dirty="0" smtClean="0"/>
              <a:t>主教：天父以聖神及其德能祝聖了並給主耶穌基督敷了油；願主耶穌基督護祐你，賜你聖化天主子民的恩寵，並向天主奉獻聖祭。</a:t>
            </a:r>
            <a:endParaRPr lang="zh-TW" altLang="en-US" sz="4800" dirty="0" smtClean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926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chemeClr val="tx1"/>
                </a:solidFill>
              </a:rPr>
              <a:t>呈獻禮品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主教：請接受聖潔子民奉獻給天主的禮品。你要明白你所做的，生活你所舉行的，使你的生活符合主十字架的奧蹟。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509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求主垂憐經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0" y="2247900"/>
            <a:ext cx="9036050" cy="4852988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zh-TW" altLang="en-US" dirty="0" smtClean="0"/>
              <a:t>上主 求祢垂憐 上主 求祢垂憐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zh-TW" altLang="en-US" dirty="0" smtClean="0"/>
              <a:t>基督 求祢垂憐 基督 求祢垂憐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zh-TW" altLang="en-US" dirty="0" smtClean="0"/>
              <a:t>上主 求祢垂憐 上主 求祢垂憐</a:t>
            </a:r>
          </a:p>
          <a:p>
            <a:pPr marL="0" indent="0" algn="ctr" eaLnBrk="1" hangingPunct="1">
              <a:buFont typeface="Arial" charset="0"/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</a:rPr>
              <a:t>平安禮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主</a:t>
            </a:r>
            <a:r>
              <a:rPr lang="zh-TW" altLang="zh-TW" dirty="0"/>
              <a:t>　教</a:t>
            </a:r>
            <a:r>
              <a:rPr lang="zh-TW" altLang="zh-TW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願</a:t>
            </a:r>
            <a:r>
              <a:rPr lang="zh-TW" altLang="zh-TW" dirty="0"/>
              <a:t>主的</a:t>
            </a:r>
            <a:r>
              <a:rPr lang="zh-TW" altLang="zh-TW" dirty="0" smtClean="0"/>
              <a:t>平安與</a:t>
            </a:r>
            <a:r>
              <a:rPr lang="zh-TW" altLang="zh-TW" dirty="0"/>
              <a:t>你同在</a:t>
            </a:r>
            <a:r>
              <a:rPr lang="zh-TW" altLang="zh-TW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新</a:t>
            </a:r>
            <a:r>
              <a:rPr lang="zh-TW" altLang="zh-TW" dirty="0"/>
              <a:t>司鐸</a:t>
            </a:r>
            <a:r>
              <a:rPr lang="zh-TW" altLang="zh-TW" dirty="0" smtClean="0"/>
              <a:t>：也</a:t>
            </a:r>
            <a:r>
              <a:rPr lang="zh-TW" altLang="zh-TW" dirty="0"/>
              <a:t>與您的心靈同在</a:t>
            </a:r>
            <a:r>
              <a:rPr lang="zh-TW" altLang="zh-TW" dirty="0" smtClean="0"/>
              <a:t>。</a:t>
            </a:r>
            <a:endParaRPr lang="zh-TW" altLang="en-US" dirty="0" smtClean="0"/>
          </a:p>
        </p:txBody>
      </p:sp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50" y="-2540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2339" name="標題 1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6308725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司</a:t>
            </a:r>
            <a:r>
              <a:rPr lang="zh-TW" altLang="en-US" dirty="0" smtClean="0"/>
              <a:t>鐸的使命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身穿司祭錦袍 勿忘記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此刻起 應該開始受苦犠牲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solidFill>
                  <a:schemeClr val="tx1"/>
                </a:solidFill>
              </a:rPr>
              <a:t>1.</a:t>
            </a:r>
            <a:r>
              <a:rPr lang="zh-TW" altLang="en-US" dirty="0" smtClean="0">
                <a:solidFill>
                  <a:schemeClr val="tx1"/>
                </a:solidFill>
              </a:rPr>
              <a:t>像顆種籽在地下被冰霜覆蓋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以愛作記號 洗心革面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終身服役在基督的面前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願將生命為主犠牲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270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691" name="標題 1"/>
          <p:cNvSpPr>
            <a:spLocks noGrp="1"/>
          </p:cNvSpPr>
          <p:nvPr>
            <p:ph type="title"/>
          </p:nvPr>
        </p:nvSpPr>
        <p:spPr>
          <a:xfrm>
            <a:off x="0" y="144463"/>
            <a:ext cx="9144000" cy="6308725"/>
          </a:xfrm>
        </p:spPr>
        <p:txBody>
          <a:bodyPr/>
          <a:lstStyle/>
          <a:p>
            <a:pPr algn="ctr" eaLnBrk="1" hangingPunct="1"/>
            <a:r>
              <a:rPr lang="zh-TW" altLang="zh-TW" sz="4800" dirty="0" smtClean="0"/>
              <a:t>司</a:t>
            </a:r>
            <a:r>
              <a:rPr lang="zh-TW" altLang="en-US" sz="4800" dirty="0" smtClean="0"/>
              <a:t>鐸的使命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身穿司祭錦袍 勿忘記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此刻起 應該開始受苦犠牲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>
                <a:solidFill>
                  <a:schemeClr val="tx1"/>
                </a:solidFill>
              </a:rPr>
              <a:t>2.</a:t>
            </a:r>
            <a:r>
              <a:rPr lang="zh-TW" altLang="en-US" sz="4800" dirty="0" smtClean="0">
                <a:solidFill>
                  <a:schemeClr val="tx1"/>
                </a:solidFill>
              </a:rPr>
              <a:t>領受先知的任務 將福音傳播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永遠要記住你是基督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遵從主旨意 終身不違命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喜樂慷慨 奉獻忠貞</a:t>
            </a:r>
          </a:p>
        </p:txBody>
      </p:sp>
    </p:spTree>
    <p:extLst>
      <p:ext uri="{BB962C8B-B14F-4D97-AF65-F5344CB8AC3E}">
        <p14:creationId xmlns:p14="http://schemas.microsoft.com/office/powerpoint/2010/main" val="6608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聖祭禮儀</a:t>
            </a:r>
            <a:br>
              <a:rPr lang="zh-TW" altLang="zh-TW" dirty="0" smtClean="0"/>
            </a:br>
            <a:r>
              <a:rPr lang="zh-TW" altLang="zh-TW" dirty="0" smtClean="0"/>
              <a:t>預備禮品</a:t>
            </a:r>
            <a:br>
              <a:rPr lang="zh-TW" altLang="zh-TW" dirty="0" smtClean="0"/>
            </a:br>
            <a:endParaRPr lang="zh-TW" altLang="en-US" dirty="0" smtClean="0"/>
          </a:p>
        </p:txBody>
      </p:sp>
      <p:pic>
        <p:nvPicPr>
          <p:cNvPr id="143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075" y="26035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zh-TW" sz="6600" dirty="0" smtClean="0"/>
              <a:t>奉獻曲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獻禮品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 smtClean="0"/>
          </a:p>
        </p:txBody>
      </p:sp>
      <p:pic>
        <p:nvPicPr>
          <p:cNvPr id="144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78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zh-TW" sz="6600" dirty="0" smtClean="0"/>
              <a:t>奉獻曲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屬於祢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主今日接觸我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 smtClean="0"/>
          </a:p>
        </p:txBody>
      </p:sp>
      <p:pic>
        <p:nvPicPr>
          <p:cNvPr id="145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dirty="0">
                <a:solidFill>
                  <a:schemeClr val="tx1"/>
                </a:solidFill>
              </a:rPr>
              <a:t>屬於</a:t>
            </a:r>
            <a:r>
              <a:rPr lang="zh-TW" altLang="en-US" dirty="0" smtClean="0">
                <a:solidFill>
                  <a:schemeClr val="tx1"/>
                </a:solidFill>
              </a:rPr>
              <a:t>祢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sz="2000" dirty="0" smtClean="0">
                <a:solidFill>
                  <a:schemeClr val="tx1"/>
                </a:solidFill>
              </a:rPr>
              <a:t/>
            </a:r>
            <a:br>
              <a:rPr lang="en-US" altLang="zh-TW" sz="2000" dirty="0" smtClean="0">
                <a:solidFill>
                  <a:schemeClr val="tx1"/>
                </a:solidFill>
              </a:rPr>
            </a:br>
            <a:r>
              <a:rPr lang="zh-TW" altLang="en-US" dirty="0" smtClean="0"/>
              <a:t>求祢悅納獻禮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望你悅納 心靈和生命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天父我屬於祢 屬於祢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354801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1.</a:t>
            </a:r>
            <a:r>
              <a:rPr lang="zh-TW" altLang="en-US" dirty="0" smtClean="0"/>
              <a:t>我們圍繞在祢的祭台前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滿懷感激分食祢神聖之體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我就是與主同在的標記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屬於祢 屬於祢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84161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840" y="548680"/>
            <a:ext cx="8589640" cy="5760640"/>
          </a:xfrm>
        </p:spPr>
        <p:txBody>
          <a:bodyPr/>
          <a:lstStyle/>
          <a:p>
            <a:pPr algn="ctr"/>
            <a:r>
              <a:rPr lang="en-US" altLang="zh-TW" dirty="0" smtClean="0"/>
              <a:t>2.</a:t>
            </a:r>
            <a:r>
              <a:rPr lang="zh-TW" altLang="en-US" dirty="0" smtClean="0"/>
              <a:t>祢子民雖已被祢的血洗淨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聖寵滿被依然期待祢來飽飫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我貧困仍願獻所有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只因我們屬於祢 屬於祢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0614769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solidFill>
                  <a:schemeClr val="tx1"/>
                </a:solidFill>
              </a:rPr>
              <a:t>【</a:t>
            </a:r>
            <a:r>
              <a:rPr lang="zh-TW" altLang="en-US" dirty="0" smtClean="0">
                <a:solidFill>
                  <a:schemeClr val="tx1"/>
                </a:solidFill>
              </a:rPr>
              <a:t>主今日接觸我</a:t>
            </a:r>
            <a:r>
              <a:rPr lang="en-US" altLang="zh-TW" dirty="0" smtClean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52525"/>
            <a:ext cx="9144000" cy="6021388"/>
          </a:xfrm>
        </p:spPr>
        <p:txBody>
          <a:bodyPr/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zh-TW" sz="4400" dirty="0" smtClean="0"/>
              <a:t>1.</a:t>
            </a:r>
            <a:r>
              <a:rPr lang="zh-TW" altLang="en-US" sz="4400" dirty="0" smtClean="0"/>
              <a:t>主今日接觸我 主今日接觸我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/>
              <a:t>祢給我祢的生命 祢給我祢的愛情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/>
              <a:t> 主今日接觸我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生活是死亡 是歡笑 是哭泣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生活是愛情 是真誠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生活是希望 是主內的呼聲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生活是在主內愛之歌</a:t>
            </a:r>
          </a:p>
        </p:txBody>
      </p:sp>
    </p:spTree>
    <p:extLst>
      <p:ext uri="{BB962C8B-B14F-4D97-AF65-F5344CB8AC3E}">
        <p14:creationId xmlns:p14="http://schemas.microsoft.com/office/powerpoint/2010/main" val="621735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8229600" cy="1143001"/>
          </a:xfrm>
        </p:spPr>
        <p:txBody>
          <a:bodyPr/>
          <a:lstStyle/>
          <a:p>
            <a:pPr algn="l" eaLnBrk="1" hangingPunct="1"/>
            <a:r>
              <a:rPr lang="zh-TW" altLang="en-US" dirty="0" smtClean="0"/>
              <a:t>光榮頌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81075"/>
            <a:ext cx="8280400" cy="54721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dirty="0" smtClean="0"/>
              <a:t>天主在天受光榮，主愛的人在世享平安。主、天主、天上的君王，全能的天主聖父，我們為了祢無上的光榮，讚美祢、稱頌祢、朝拜祢、顯揚祢、感謝祢。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6219825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en-US" altLang="zh-TW" sz="4400" dirty="0" smtClean="0"/>
              <a:t>2.</a:t>
            </a:r>
            <a:r>
              <a:rPr lang="zh-TW" altLang="en-US" sz="4400" dirty="0" smtClean="0"/>
              <a:t>主我奉獻身心 主我奉獻身心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/>
              <a:t>祢給我祢的生命 祢給我祢的愛情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/>
              <a:t>主我奉獻身心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/>
              <a:t> </a:t>
            </a:r>
            <a:r>
              <a:rPr lang="zh-TW" altLang="en-US" sz="4400" dirty="0" smtClean="0">
                <a:solidFill>
                  <a:schemeClr val="tx1"/>
                </a:solidFill>
              </a:rPr>
              <a:t>生活是死亡 是歡笑 是哭泣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生活是愛情 是真誠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生活是希望 是主內的呼聲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生活是在主內愛之歌</a:t>
            </a:r>
          </a:p>
        </p:txBody>
      </p:sp>
    </p:spTree>
    <p:extLst>
      <p:ext uri="{BB962C8B-B14F-4D97-AF65-F5344CB8AC3E}">
        <p14:creationId xmlns:p14="http://schemas.microsoft.com/office/powerpoint/2010/main" val="351200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6308725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en-US" altLang="zh-TW" sz="4400" dirty="0" smtClean="0"/>
              <a:t>3.</a:t>
            </a:r>
            <a:r>
              <a:rPr lang="zh-TW" altLang="en-US" sz="4400" dirty="0" smtClean="0"/>
              <a:t>主今祢觸動我 主今祢觸動我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/>
              <a:t>祢給我祢的死亡 祢給我祢的生命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/>
              <a:t> 主今祢觸動我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 生活是死亡 是歡笑 是哭泣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生活是愛情 是真誠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生活是希望 是主內的呼聲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生活是在主內愛之歌</a:t>
            </a:r>
          </a:p>
        </p:txBody>
      </p:sp>
    </p:spTree>
    <p:extLst>
      <p:ext uri="{BB962C8B-B14F-4D97-AF65-F5344CB8AC3E}">
        <p14:creationId xmlns:p14="http://schemas.microsoft.com/office/powerpoint/2010/main" val="182874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5976938"/>
          </a:xfrm>
        </p:spPr>
        <p:txBody>
          <a:bodyPr/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zh-TW" sz="4400" dirty="0" smtClean="0"/>
              <a:t>4.</a:t>
            </a:r>
            <a:r>
              <a:rPr lang="zh-TW" altLang="en-US" sz="4400" dirty="0" smtClean="0"/>
              <a:t>主我唱祢的愛 主我唱祢的愛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/>
              <a:t>我分享祢的生命 我分享祢的愛情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/>
              <a:t>主我唱祢的愛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/>
              <a:t> </a:t>
            </a:r>
            <a:r>
              <a:rPr lang="zh-TW" altLang="en-US" sz="4400" dirty="0" smtClean="0">
                <a:solidFill>
                  <a:schemeClr val="tx1"/>
                </a:solidFill>
              </a:rPr>
              <a:t>生活是死亡 是歡笑 是哭泣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生活是愛情 是真誠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生活是希望 是主內的呼聲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zh-TW" altLang="en-US" sz="4400" dirty="0" smtClean="0">
                <a:solidFill>
                  <a:schemeClr val="tx1"/>
                </a:solidFill>
              </a:rPr>
              <a:t>生活是在主內愛之歌</a:t>
            </a:r>
          </a:p>
        </p:txBody>
      </p:sp>
    </p:spTree>
    <p:extLst>
      <p:ext uri="{BB962C8B-B14F-4D97-AF65-F5344CB8AC3E}">
        <p14:creationId xmlns:p14="http://schemas.microsoft.com/office/powerpoint/2010/main" val="251320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3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950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主教：各位弟兄姊妹，請你們祈禱，望全能的天主聖父，收納我和你們共同的奉獻的聖祭。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0531" name="標題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8785225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全體：望上主從你的手中，收納這個聖祭，為讚美並光榮祂的聖名，</a:t>
            </a:r>
            <a:br>
              <a:rPr lang="zh-TW" altLang="zh-TW" dirty="0" smtClean="0"/>
            </a:br>
            <a:r>
              <a:rPr lang="zh-TW" altLang="zh-TW" dirty="0" smtClean="0"/>
              <a:t>也為我們</a:t>
            </a:r>
            <a:r>
              <a:rPr lang="zh-TW" altLang="en-US" dirty="0" smtClean="0"/>
              <a:t>和祂</a:t>
            </a:r>
            <a:r>
              <a:rPr lang="zh-TW" altLang="zh-TW" dirty="0" smtClean="0"/>
              <a:t>整個</a:t>
            </a:r>
            <a:r>
              <a:rPr lang="zh-TW" altLang="en-US" dirty="0" smtClean="0"/>
              <a:t>聖</a:t>
            </a:r>
            <a:r>
              <a:rPr lang="zh-TW" altLang="zh-TW" dirty="0" smtClean="0"/>
              <a:t>教會的益處。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獻禮經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主教：天主，祢既然願意祢的司鐸為祢的子民服務，奉獻主耶穌基督的聖祭。求祢藉此聖祭，幫助他們善盡鐸職，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188913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257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使祢的子民團結一致，成為祢所欣悅的生活祭獻。</a:t>
            </a:r>
            <a:br>
              <a:rPr lang="zh-TW" altLang="zh-TW" dirty="0" smtClean="0"/>
            </a:br>
            <a:r>
              <a:rPr lang="zh-TW" altLang="zh-TW" dirty="0" smtClean="0"/>
              <a:t>以上所求，是因我們的主基督。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全體：阿們。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3175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主教</a:t>
            </a:r>
            <a:r>
              <a:rPr lang="zh-TW" altLang="zh-TW" dirty="0" smtClean="0"/>
              <a:t>：願</a:t>
            </a:r>
            <a:r>
              <a:rPr lang="zh-TW" altLang="zh-TW" dirty="0"/>
              <a:t>主與你們同在。</a:t>
            </a:r>
            <a:br>
              <a:rPr lang="zh-TW" altLang="zh-TW" dirty="0"/>
            </a:br>
            <a:r>
              <a:rPr lang="zh-TW" altLang="zh-TW" dirty="0"/>
              <a:t>信友</a:t>
            </a:r>
            <a:r>
              <a:rPr lang="zh-TW" altLang="zh-TW" dirty="0" smtClean="0"/>
              <a:t>：也</a:t>
            </a:r>
            <a:r>
              <a:rPr lang="zh-TW" altLang="zh-TW" dirty="0"/>
              <a:t>與你的心靈同在。</a:t>
            </a:r>
            <a:br>
              <a:rPr lang="zh-TW" altLang="zh-TW" dirty="0"/>
            </a:br>
            <a:r>
              <a:rPr lang="zh-TW" altLang="zh-TW" dirty="0"/>
              <a:t>主教</a:t>
            </a:r>
            <a:r>
              <a:rPr lang="zh-TW" altLang="zh-TW" dirty="0" smtClean="0"/>
              <a:t>：請</a:t>
            </a:r>
            <a:r>
              <a:rPr lang="zh-TW" altLang="zh-TW" dirty="0"/>
              <a:t>舉心向上。</a:t>
            </a:r>
            <a:br>
              <a:rPr lang="zh-TW" altLang="zh-TW" dirty="0"/>
            </a:br>
            <a:r>
              <a:rPr lang="zh-TW" altLang="zh-TW" dirty="0"/>
              <a:t>信友</a:t>
            </a:r>
            <a:r>
              <a:rPr lang="zh-TW" altLang="zh-TW" dirty="0" smtClean="0"/>
              <a:t>：我們</a:t>
            </a:r>
            <a:r>
              <a:rPr lang="zh-TW" altLang="zh-TW" dirty="0"/>
              <a:t>全心歸向上主。</a:t>
            </a:r>
            <a:br>
              <a:rPr lang="zh-TW" altLang="zh-TW" dirty="0"/>
            </a:br>
            <a:r>
              <a:rPr lang="zh-TW" altLang="zh-TW" dirty="0"/>
              <a:t>主教</a:t>
            </a:r>
            <a:r>
              <a:rPr lang="zh-TW" altLang="zh-TW" dirty="0" smtClean="0"/>
              <a:t>：請</a:t>
            </a:r>
            <a:r>
              <a:rPr lang="zh-TW" altLang="zh-TW" dirty="0"/>
              <a:t>大家感謝主、我們的天主。</a:t>
            </a:r>
            <a:br>
              <a:rPr lang="zh-TW" altLang="zh-TW" dirty="0"/>
            </a:br>
            <a:r>
              <a:rPr lang="zh-TW" altLang="zh-TW" dirty="0"/>
              <a:t>信友</a:t>
            </a:r>
            <a:r>
              <a:rPr lang="zh-TW" altLang="zh-TW" dirty="0" smtClean="0"/>
              <a:t>：這</a:t>
            </a:r>
            <a:r>
              <a:rPr lang="zh-TW" altLang="zh-TW" dirty="0"/>
              <a:t>是理所當然的。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6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462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頌謝詞： </a:t>
            </a:r>
            <a:br>
              <a:rPr lang="zh-TW" altLang="zh-TW" dirty="0" smtClean="0"/>
            </a:br>
            <a:r>
              <a:rPr lang="zh-TW" altLang="zh-TW" dirty="0" smtClean="0"/>
              <a:t>主、聖父，全能永生的天主，藉著我們的主基督，我們時時處處感謝祢，實在是理所當然的，並能使人得救。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87313"/>
            <a:ext cx="2036762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565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祢藉著聖神的傅油，立了祢的唯一聖子，為新而永久之盟約的大司祭；並以奧妙的安排，使祂的唯一司祭職，在教會中歷久彌新，永不止息。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333375"/>
            <a:ext cx="7993062" cy="65246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dirty="0" smtClean="0"/>
              <a:t>主、耶穌基督、獨生子；主、天主、天主的羔羊，聖父之子；除免世罪者，求祢垂憐我們。除免世罪者，求祢俯聽我們的祈禱，坐在聖父之右者，求祢垂憐我們；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667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主耶穌基督不但把祂王者的司祭職，賜給了祂所救贖的全體子民，又以弟兄般的真情厚愛，選拔了教會中的某些成員，透過覆手禮，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1913"/>
            <a:ext cx="2036763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委派他們分擔祂的神聖職務，以祂的名義，獻上祂萬古常新的救世聖祭，為祢的子女擺設逾越</a:t>
            </a:r>
            <a:r>
              <a:rPr lang="zh-TW" altLang="zh-TW" dirty="0" smtClean="0"/>
              <a:t>聖筵，</a:t>
            </a:r>
            <a:r>
              <a:rPr lang="zh-TW" altLang="zh-TW" dirty="0"/>
              <a:t>並以愛心領導祢的子民，以聖道培育他們，以聖事帶給他們力量。</a:t>
            </a:r>
            <a:br>
              <a:rPr lang="zh-TW" altLang="zh-TW" dirty="0"/>
            </a:br>
            <a:endParaRPr lang="zh-TW" altLang="en-US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270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8723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祢願意聖職司祭，努力效法主耶穌基督，為事奉祢，並為弟兄姐妹們的得救，而獻出生命，在信德和愛德中，懷著望德勇敢為祢作證。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270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974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為此，我們隨同天使、總領天使，以及天上所有的聖人、聖女，同聲讚美祢，不停地歡呼：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197570"/>
            <a:ext cx="8229600" cy="51117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聖聖</a:t>
            </a:r>
            <a:r>
              <a:rPr lang="zh-TW" altLang="en-US" dirty="0" smtClean="0"/>
              <a:t>聖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聖</a:t>
            </a:r>
            <a:r>
              <a:rPr lang="zh-TW" altLang="zh-TW" dirty="0"/>
              <a:t>、聖、聖</a:t>
            </a:r>
            <a:r>
              <a:rPr lang="zh-TW" altLang="zh-TW" dirty="0" smtClean="0"/>
              <a:t>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上</a:t>
            </a:r>
            <a:r>
              <a:rPr lang="zh-TW" altLang="zh-TW" dirty="0"/>
              <a:t>主、萬</a:t>
            </a:r>
            <a:r>
              <a:rPr lang="zh-TW" altLang="zh-TW" dirty="0" smtClean="0"/>
              <a:t>有的主，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祢</a:t>
            </a:r>
            <a:r>
              <a:rPr lang="zh-TW" altLang="zh-TW" dirty="0"/>
              <a:t>的光榮充滿天地。</a:t>
            </a:r>
            <a:br>
              <a:rPr lang="zh-TW" altLang="zh-TW" dirty="0"/>
            </a:br>
            <a:r>
              <a:rPr lang="zh-TW" altLang="zh-TW" dirty="0"/>
              <a:t>歡呼之聲，響徹雲霄。</a:t>
            </a:r>
            <a:br>
              <a:rPr lang="zh-TW" altLang="zh-TW" dirty="0"/>
            </a:br>
            <a:r>
              <a:rPr lang="zh-TW" altLang="zh-TW" dirty="0"/>
              <a:t>奉主名而來的，當受讚美。歡呼之聲，響徹雲霄。</a:t>
            </a:r>
            <a:br>
              <a:rPr lang="zh-TW" altLang="zh-TW" dirty="0"/>
            </a:br>
            <a:endParaRPr lang="zh-TW" altLang="en-US" dirty="0"/>
          </a:p>
        </p:txBody>
      </p:sp>
      <p:pic>
        <p:nvPicPr>
          <p:cNvPr id="160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標題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感恩經第</a:t>
            </a:r>
            <a:r>
              <a:rPr lang="zh-TW" altLang="en-US" dirty="0" smtClean="0"/>
              <a:t>二</a:t>
            </a:r>
            <a:r>
              <a:rPr lang="zh-TW" altLang="zh-TW" dirty="0" smtClean="0"/>
              <a:t>式：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zh-TW" dirty="0" smtClean="0"/>
              <a:t>主教：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上主，祢實在是神聖的，祢是一切聖德的根源。</a:t>
            </a:r>
          </a:p>
        </p:txBody>
      </p:sp>
      <p:pic>
        <p:nvPicPr>
          <p:cNvPr id="1617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063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188913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2819" name="標題 1"/>
          <p:cNvSpPr>
            <a:spLocks noGrp="1"/>
          </p:cNvSpPr>
          <p:nvPr>
            <p:ph type="title"/>
          </p:nvPr>
        </p:nvSpPr>
        <p:spPr>
          <a:xfrm>
            <a:off x="179388" y="404813"/>
            <a:ext cx="8567737" cy="575945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因此，我們懇求祢派遣聖神，聖化這些禮品，使成為我們的主耶穌基督的聖體 </a:t>
            </a:r>
            <a:r>
              <a:rPr lang="en-US" altLang="zh-TW" dirty="0" smtClean="0"/>
              <a:t>†</a:t>
            </a:r>
            <a:r>
              <a:rPr lang="zh-TW" altLang="en-US" dirty="0" smtClean="0"/>
              <a:t> 聖血。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祂甘願捨身受難時，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拿起麵餅，感謝了，分開，交給祂的門徒說：</a:t>
            </a:r>
          </a:p>
        </p:txBody>
      </p:sp>
      <p:pic>
        <p:nvPicPr>
          <p:cNvPr id="1638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188913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86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zh-TW" altLang="zh-TW" sz="6000" dirty="0" smtClean="0"/>
              <a:t>你們大家拿去吃，</a:t>
            </a:r>
            <a:br>
              <a:rPr lang="zh-TW" altLang="zh-TW" sz="6000" dirty="0" smtClean="0"/>
            </a:br>
            <a:r>
              <a:rPr lang="zh-TW" altLang="zh-TW" sz="6000" dirty="0" smtClean="0"/>
              <a:t>這就是我的身體，</a:t>
            </a:r>
            <a:br>
              <a:rPr lang="zh-TW" altLang="zh-TW" sz="6000" dirty="0" smtClean="0"/>
            </a:br>
            <a:r>
              <a:rPr lang="zh-TW" altLang="zh-TW" sz="6000" dirty="0" smtClean="0"/>
              <a:t>將為你們而犧牲。</a:t>
            </a:r>
            <a:endParaRPr lang="zh-TW" altLang="en-US" sz="6000" dirty="0" smtClean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589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晚餐後，祂同樣拿起杯來，又感謝了，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交給祂的門徒說：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196975"/>
            <a:ext cx="8351838" cy="554513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dirty="0" smtClean="0"/>
              <a:t>因為只有祢是聖的，只有祢是主，只有祢是至高無上的。耶穌基督，祢和聖神，同享天主聖父的光榮。阿們。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6915" name="標題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6742112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你們大家拿去喝，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這一杯就是我的血，</a:t>
            </a:r>
            <a:br>
              <a:rPr lang="zh-TW" altLang="zh-TW" dirty="0" smtClean="0"/>
            </a:br>
            <a:r>
              <a:rPr lang="zh-TW" altLang="zh-TW" dirty="0" smtClean="0"/>
              <a:t>新而永久的盟約之血，</a:t>
            </a:r>
            <a:br>
              <a:rPr lang="zh-TW" altLang="zh-TW" dirty="0" smtClean="0"/>
            </a:br>
            <a:r>
              <a:rPr lang="zh-TW" altLang="zh-TW" dirty="0" smtClean="0"/>
              <a:t>將為你們和眾人傾流，</a:t>
            </a:r>
            <a:br>
              <a:rPr lang="zh-TW" altLang="zh-TW" dirty="0" smtClean="0"/>
            </a:br>
            <a:r>
              <a:rPr lang="zh-TW" altLang="zh-TW" dirty="0" smtClean="0"/>
              <a:t>以赦免罪惡。</a:t>
            </a:r>
            <a:br>
              <a:rPr lang="zh-TW" altLang="zh-TW" dirty="0" smtClean="0"/>
            </a:br>
            <a:r>
              <a:rPr lang="zh-TW" altLang="zh-TW" dirty="0" smtClean="0"/>
              <a:t>　你們要這樣做、來紀念我。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主祭：信德的奧跡：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全體：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基督，我們傳報祢的聖死，我們歌頌祢的復活，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我們期待祢光榮地來臨。</a:t>
            </a:r>
          </a:p>
        </p:txBody>
      </p:sp>
      <p:pic>
        <p:nvPicPr>
          <p:cNvPr id="1679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793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424862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主教：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上主，因此我們紀念基督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聖死與復活，向祢奉獻生命之糧、救恩之杯，感謝祢使我們得在祢台前，侍奉祢。</a:t>
            </a:r>
          </a:p>
        </p:txBody>
      </p:sp>
      <p:pic>
        <p:nvPicPr>
          <p:cNvPr id="1689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2063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425" y="0"/>
            <a:ext cx="204311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998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我們懇求祢，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使我們在分享基督的聖體聖血之後，因聖神合而為一。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0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1011" name="標題 1"/>
          <p:cNvSpPr>
            <a:spLocks noGrp="1"/>
          </p:cNvSpPr>
          <p:nvPr>
            <p:ph type="title"/>
          </p:nvPr>
        </p:nvSpPr>
        <p:spPr>
          <a:xfrm>
            <a:off x="0" y="549275"/>
            <a:ext cx="9144000" cy="575945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上主</a:t>
            </a:r>
            <a:r>
              <a:rPr lang="en-US" altLang="zh-TW" dirty="0" smtClean="0"/>
              <a:t>,</a:t>
            </a:r>
            <a:r>
              <a:rPr lang="zh-TW" altLang="en-US" dirty="0" smtClean="0"/>
              <a:t>求祢垂念祢普世的教會、使祢的子民</a:t>
            </a:r>
            <a:r>
              <a:rPr lang="en-US" altLang="zh-TW" dirty="0" smtClean="0"/>
              <a:t>,</a:t>
            </a:r>
            <a:r>
              <a:rPr lang="zh-TW" altLang="en-US" dirty="0" smtClean="0"/>
              <a:t>偕同我們的教宗方濟各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我──祢卑微的僕人斐理伯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與所有主教</a:t>
            </a:r>
            <a:r>
              <a:rPr lang="en-US" altLang="zh-TW" dirty="0" smtClean="0"/>
              <a:t>,</a:t>
            </a:r>
            <a:br>
              <a:rPr lang="en-US" altLang="zh-TW" dirty="0" smtClean="0"/>
            </a:br>
            <a:r>
              <a:rPr lang="zh-TW" altLang="en-US" dirty="0" smtClean="0"/>
              <a:t>以及全體聖職人員</a:t>
            </a:r>
            <a:r>
              <a:rPr lang="en-US" altLang="zh-TW" dirty="0" smtClean="0"/>
              <a:t>,</a:t>
            </a:r>
            <a:br>
              <a:rPr lang="en-US" altLang="zh-TW" dirty="0" smtClean="0"/>
            </a:br>
            <a:r>
              <a:rPr lang="zh-TW" altLang="en-US" dirty="0" smtClean="0"/>
              <a:t>都在愛德中</a:t>
            </a:r>
            <a:r>
              <a:rPr lang="en-US" altLang="zh-TW" dirty="0" smtClean="0"/>
              <a:t>,</a:t>
            </a:r>
            <a:r>
              <a:rPr lang="zh-TW" altLang="en-US" dirty="0" smtClean="0"/>
              <a:t>日趨完善。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488" y="11588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2035" name="標題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697913" cy="575945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求</a:t>
            </a:r>
            <a:r>
              <a:rPr lang="zh-TW" altLang="zh-TW" dirty="0" smtClean="0"/>
              <a:t>祢</a:t>
            </a:r>
            <a:r>
              <a:rPr lang="zh-TW" altLang="en-US" dirty="0" smtClean="0"/>
              <a:t>特別垂念今天領受聖秩的新司鐸</a:t>
            </a:r>
            <a:r>
              <a:rPr lang="en-US" altLang="zh-TW" dirty="0" smtClean="0"/>
              <a:t>,</a:t>
            </a:r>
            <a:r>
              <a:rPr lang="zh-TW" altLang="en-US" dirty="0" smtClean="0"/>
              <a:t>使他賴祢的助祐</a:t>
            </a:r>
            <a:r>
              <a:rPr lang="en-US" altLang="zh-TW" dirty="0" smtClean="0"/>
              <a:t>,</a:t>
            </a:r>
            <a:r>
              <a:rPr lang="zh-TW" altLang="en-US" dirty="0" smtClean="0"/>
              <a:t>善用所接受的恩惠</a:t>
            </a:r>
            <a:r>
              <a:rPr lang="en-US" altLang="zh-TW" dirty="0" smtClean="0"/>
              <a:t>,</a:t>
            </a:r>
            <a:r>
              <a:rPr lang="zh-TW" altLang="en-US" dirty="0" smtClean="0"/>
              <a:t>結出豐碩的果實。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1270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305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求祢也垂念懷著復活的希望而安息的弟兄姊妹，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並求祢垂念我們的祖先，和所有去世的人，使他們享見祢光輝的聖容。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188913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950" y="549275"/>
            <a:ext cx="903605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求祢垂</a:t>
            </a:r>
            <a:r>
              <a:rPr lang="zh-TW" altLang="en-US" dirty="0"/>
              <a:t>憐我們</a:t>
            </a:r>
            <a:r>
              <a:rPr lang="zh-TW" altLang="en-US" dirty="0" smtClean="0"/>
              <a:t>眾人</a:t>
            </a:r>
            <a:r>
              <a:rPr lang="en-US" altLang="zh-TW" dirty="0" smtClean="0"/>
              <a:t>,</a:t>
            </a:r>
            <a:r>
              <a:rPr lang="zh-TW" altLang="en-US" dirty="0" smtClean="0"/>
              <a:t>使</a:t>
            </a:r>
            <a:r>
              <a:rPr lang="zh-TW" altLang="en-US" dirty="0"/>
              <a:t>我們得與天主之母童貞榮福瑪利亞</a:t>
            </a:r>
            <a:r>
              <a:rPr lang="zh-TW" altLang="en-US" dirty="0" smtClean="0"/>
              <a:t>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聖母的淨配大聖若</a:t>
            </a:r>
            <a:r>
              <a:rPr lang="zh-TW" altLang="en-US" dirty="0" smtClean="0"/>
              <a:t>瑟、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諸</a:t>
            </a:r>
            <a:r>
              <a:rPr lang="zh-TW" altLang="en-US" dirty="0"/>
              <a:t>聖宗</a:t>
            </a:r>
            <a:r>
              <a:rPr lang="zh-TW" altLang="en-US" dirty="0" smtClean="0"/>
              <a:t>徒</a:t>
            </a:r>
            <a:r>
              <a:rPr lang="en-US" altLang="zh-TW" dirty="0" smtClean="0"/>
              <a:t>,</a:t>
            </a:r>
            <a:r>
              <a:rPr lang="zh-TW" altLang="en-US" dirty="0" smtClean="0"/>
              <a:t>以及祢所喜愛的歷代聖人聖女</a:t>
            </a:r>
            <a:r>
              <a:rPr lang="en-US" altLang="zh-TW" dirty="0" smtClean="0"/>
              <a:t>,</a:t>
            </a:r>
            <a:r>
              <a:rPr lang="zh-TW" altLang="en-US" dirty="0" smtClean="0"/>
              <a:t>共享永生</a:t>
            </a:r>
            <a:r>
              <a:rPr lang="en-US" altLang="zh-TW" dirty="0" smtClean="0"/>
              <a:t>;</a:t>
            </a:r>
            <a:br>
              <a:rPr lang="en-US" altLang="zh-TW" dirty="0" smtClean="0"/>
            </a:br>
            <a:r>
              <a:rPr lang="zh-TW" altLang="en-US" dirty="0" smtClean="0"/>
              <a:t>並</a:t>
            </a:r>
            <a:r>
              <a:rPr lang="zh-TW" altLang="en-US" dirty="0"/>
              <a:t>使我們</a:t>
            </a:r>
            <a:r>
              <a:rPr lang="zh-TW" altLang="en-US" dirty="0" smtClean="0"/>
              <a:t>藉著祢的</a:t>
            </a:r>
            <a:r>
              <a:rPr lang="zh-TW" altLang="en-US" dirty="0"/>
              <a:t>聖子</a:t>
            </a:r>
            <a:r>
              <a:rPr lang="zh-TW" altLang="en-US" dirty="0" smtClean="0"/>
              <a:t>耶穌基督</a:t>
            </a:r>
            <a:r>
              <a:rPr lang="en-US" altLang="zh-TW" dirty="0" smtClean="0"/>
              <a:t>,</a:t>
            </a:r>
            <a:r>
              <a:rPr lang="zh-TW" altLang="en-US" dirty="0" smtClean="0"/>
              <a:t>讚美祢、顯揚祢。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11588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5107" name="標題 1"/>
          <p:cNvSpPr>
            <a:spLocks noGrp="1"/>
          </p:cNvSpPr>
          <p:nvPr>
            <p:ph type="title"/>
          </p:nvPr>
        </p:nvSpPr>
        <p:spPr>
          <a:xfrm>
            <a:off x="0" y="476250"/>
            <a:ext cx="9144000" cy="5761038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聖三頌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sz="4900" dirty="0" smtClean="0"/>
              <a:t>全能的天主聖父，</a:t>
            </a:r>
            <a:r>
              <a:rPr lang="en-US" altLang="zh-TW" sz="4900" dirty="0" smtClean="0"/>
              <a:t/>
            </a:r>
            <a:br>
              <a:rPr lang="en-US" altLang="zh-TW" sz="4900" dirty="0" smtClean="0"/>
            </a:br>
            <a:r>
              <a:rPr lang="zh-TW" altLang="zh-TW" sz="4900" dirty="0" smtClean="0"/>
              <a:t>一切崇敬和榮耀、</a:t>
            </a:r>
            <a:r>
              <a:rPr lang="en-US" altLang="zh-TW" sz="4900" dirty="0" smtClean="0"/>
              <a:t/>
            </a:r>
            <a:br>
              <a:rPr lang="en-US" altLang="zh-TW" sz="4900" dirty="0" smtClean="0"/>
            </a:br>
            <a:r>
              <a:rPr lang="zh-TW" altLang="zh-TW" sz="4900" dirty="0" smtClean="0"/>
              <a:t>藉著基督，偕同基督，</a:t>
            </a:r>
            <a:r>
              <a:rPr lang="en-US" altLang="zh-TW" sz="4900" dirty="0" smtClean="0"/>
              <a:t/>
            </a:r>
            <a:br>
              <a:rPr lang="en-US" altLang="zh-TW" sz="4900" dirty="0" smtClean="0"/>
            </a:br>
            <a:r>
              <a:rPr lang="zh-TW" altLang="zh-TW" sz="4900" dirty="0" smtClean="0"/>
              <a:t>在基督內，並聯合聖神，</a:t>
            </a:r>
            <a:r>
              <a:rPr lang="en-US" altLang="zh-TW" sz="4900" dirty="0" smtClean="0"/>
              <a:t/>
            </a:r>
            <a:br>
              <a:rPr lang="en-US" altLang="zh-TW" sz="4900" dirty="0" smtClean="0"/>
            </a:br>
            <a:r>
              <a:rPr lang="zh-TW" altLang="zh-TW" sz="4900" dirty="0" smtClean="0"/>
              <a:t>都歸於祢，直到永遠。</a:t>
            </a:r>
            <a:br>
              <a:rPr lang="zh-TW" altLang="zh-TW" sz="4900" dirty="0" smtClean="0"/>
            </a:br>
            <a:r>
              <a:rPr lang="zh-TW" altLang="zh-TW" dirty="0" smtClean="0">
                <a:solidFill>
                  <a:schemeClr val="tx1"/>
                </a:solidFill>
              </a:rPr>
              <a:t>全體：阿們。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主教：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我們既遵從救主的訓示，又承受祂的教導，才敢說：</a:t>
            </a:r>
            <a:br>
              <a:rPr lang="zh-TW" altLang="zh-TW" dirty="0" smtClean="0"/>
            </a:br>
            <a:endParaRPr lang="zh-TW" altLang="en-US" dirty="0" smtClean="0"/>
          </a:p>
        </p:txBody>
      </p:sp>
      <p:pic>
        <p:nvPicPr>
          <p:cNvPr id="1761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3175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集禱經：</a:t>
            </a:r>
            <a:br>
              <a:rPr lang="zh-TW" altLang="zh-TW" dirty="0" smtClean="0"/>
            </a:br>
            <a:r>
              <a:rPr lang="zh-TW" altLang="zh-TW" dirty="0" smtClean="0"/>
              <a:t>上主我們的天主，祢揀選了司鐸，領導祢的子民；求祢賞賜他們常能遵行祢的旨意，以言以行在基督內，尋求祢的光榮。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2035" y="620688"/>
            <a:ext cx="9326563" cy="485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微軟正黑體"/>
                <a:ea typeface="微軟正黑體"/>
              </a:rPr>
              <a:t>我們的天父，</a:t>
            </a: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微軟正黑體"/>
              <a:ea typeface="微軟正黑體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微軟正黑體"/>
                <a:ea typeface="微軟正黑體"/>
              </a:rPr>
              <a:t>願禰的名受顯揚，願禰的國來臨，</a:t>
            </a: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微軟正黑體"/>
              <a:ea typeface="微軟正黑體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微軟正黑體"/>
                <a:ea typeface="微軟正黑體"/>
              </a:rPr>
              <a:t>願禰的旨意奉行在人間，如同在天上。</a:t>
            </a: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微軟正黑體"/>
              <a:ea typeface="微軟正黑體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微軟正黑體"/>
                <a:ea typeface="微軟正黑體"/>
              </a:rPr>
              <a:t>求禰今天賞給我們日用的食糧，</a:t>
            </a: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微軟正黑體"/>
              <a:ea typeface="微軟正黑體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微軟正黑體"/>
                <a:ea typeface="微軟正黑體"/>
              </a:rPr>
              <a:t>求禰寬恕我們的罪過，</a:t>
            </a: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微軟正黑體"/>
              <a:ea typeface="微軟正黑體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微軟正黑體"/>
                <a:ea typeface="微軟正黑體"/>
              </a:rPr>
              <a:t>如同我們寬恕別人一樣，</a:t>
            </a: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微軟正黑體"/>
              <a:ea typeface="微軟正黑體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微軟正黑體"/>
                <a:ea typeface="微軟正黑體"/>
              </a:rPr>
              <a:t>不要讓我們陷於誘惑，</a:t>
            </a: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微軟正黑體"/>
              <a:ea typeface="微軟正黑體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微軟正黑體"/>
                <a:ea typeface="微軟正黑體"/>
              </a:rPr>
              <a:t>但救我們免於凶惡。</a:t>
            </a:r>
          </a:p>
        </p:txBody>
      </p:sp>
    </p:spTree>
    <p:extLst>
      <p:ext uri="{BB962C8B-B14F-4D97-AF65-F5344CB8AC3E}">
        <p14:creationId xmlns:p14="http://schemas.microsoft.com/office/powerpoint/2010/main" val="1206969620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2540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15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144000" cy="5761038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天主經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我們的天父 祢在天上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願祢的名 受顯揚</a:t>
            </a:r>
            <a:br>
              <a:rPr lang="zh-TW" altLang="en-US" dirty="0" smtClean="0"/>
            </a:br>
            <a:r>
              <a:rPr lang="zh-TW" altLang="en-US" dirty="0" smtClean="0"/>
              <a:t>祢的國來臨 祢的旨意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奉行人間 </a:t>
            </a:r>
            <a:r>
              <a:rPr lang="zh-TW" altLang="it-IT" dirty="0" smtClean="0"/>
              <a:t>如在天上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488" y="3175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8179" name="標題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5761037"/>
          </a:xfrm>
        </p:spPr>
        <p:txBody>
          <a:bodyPr/>
          <a:lstStyle/>
          <a:p>
            <a:pPr algn="ctr" eaLnBrk="1" hangingPunct="1"/>
            <a:r>
              <a:rPr lang="zh-TW" altLang="it-IT" dirty="0" smtClean="0"/>
              <a:t>求祢今天 賞給我們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it-IT" dirty="0" smtClean="0"/>
              <a:t>所需要的 日用食糧</a:t>
            </a:r>
            <a:br>
              <a:rPr lang="zh-TW" altLang="it-IT" dirty="0" smtClean="0"/>
            </a:br>
            <a:r>
              <a:rPr lang="zh-TW" altLang="it-IT" dirty="0" smtClean="0"/>
              <a:t>求祢寬恕 我們的罪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it-IT" dirty="0" smtClean="0"/>
              <a:t> 如同我們 寬恕別人</a:t>
            </a:r>
            <a:br>
              <a:rPr lang="zh-TW" altLang="it-IT" dirty="0" smtClean="0"/>
            </a:br>
            <a:r>
              <a:rPr lang="zh-TW" altLang="it-IT" dirty="0" smtClean="0"/>
              <a:t>勿讓我們 陷於誘惑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it-IT" dirty="0" smtClean="0"/>
              <a:t>但救我們 免於兇惡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9203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8229600" cy="57594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zh-TW" altLang="zh-TW" sz="4400" dirty="0" smtClean="0"/>
              <a:t>主教：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zh-TW" sz="4400" dirty="0" smtClean="0"/>
              <a:t>上主，求祢從一切災禍中拯救我們，恩賜我們的時代得享平安；更求祢大發慈悲，保祐我們脫免罪惡，並在一切困擾中，獲得安全，使我們虔誠期待永生的幸福，和救主耶穌的來臨。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endParaRPr lang="zh-TW" altLang="en-US" sz="4400" dirty="0" smtClean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全體：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天下萬國 普世權威</a:t>
            </a:r>
            <a:br>
              <a:rPr lang="zh-TW" altLang="en-US" dirty="0" smtClean="0"/>
            </a:br>
            <a:r>
              <a:rPr lang="zh-TW" altLang="en-US" dirty="0" smtClean="0"/>
              <a:t>一切榮耀 永歸於祢</a:t>
            </a:r>
          </a:p>
        </p:txBody>
      </p:sp>
      <p:pic>
        <p:nvPicPr>
          <p:cNvPr id="1802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793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74613"/>
            <a:ext cx="2043112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1251" name="標題 1"/>
          <p:cNvSpPr>
            <a:spLocks noGrp="1"/>
          </p:cNvSpPr>
          <p:nvPr>
            <p:ph type="title"/>
          </p:nvPr>
        </p:nvSpPr>
        <p:spPr>
          <a:xfrm>
            <a:off x="0" y="981075"/>
            <a:ext cx="9144000" cy="576103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zh-TW" altLang="zh-TW" sz="4800" dirty="0" smtClean="0"/>
              <a:t>主教：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zh-TW" sz="4800" dirty="0" smtClean="0"/>
              <a:t>主耶穌基督，祢曾對宗徒們說：「我將平安留給你們，將我的平安賞給你們。」求祢不要看我們的罪過，但看祢教會的信德，並按照祢的聖意，使教會安定團結。祢是天主，永生永王。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zh-TW" sz="4800" dirty="0" smtClean="0"/>
              <a:t>全體：阿們</a:t>
            </a:r>
            <a:br>
              <a:rPr lang="zh-TW" altLang="zh-TW" sz="4800" dirty="0" smtClean="0"/>
            </a:br>
            <a:endParaRPr lang="zh-TW" altLang="en-US" sz="4800" dirty="0" smtClean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23813"/>
            <a:ext cx="2043112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227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主教：願主的平安常與你</a:t>
            </a:r>
            <a:r>
              <a:rPr lang="en-US" altLang="zh-TW" dirty="0" smtClean="0"/>
              <a:t> </a:t>
            </a:r>
            <a:br>
              <a:rPr lang="en-US" altLang="zh-TW" dirty="0" smtClean="0"/>
            </a:br>
            <a:r>
              <a:rPr lang="en-US" altLang="zh-TW" dirty="0" smtClean="0"/>
              <a:t>            </a:t>
            </a:r>
            <a:r>
              <a:rPr lang="zh-TW" altLang="zh-TW" dirty="0" smtClean="0"/>
              <a:t>們同在。</a:t>
            </a:r>
            <a:br>
              <a:rPr lang="zh-TW" altLang="zh-TW" dirty="0" smtClean="0"/>
            </a:br>
            <a:r>
              <a:rPr lang="zh-TW" altLang="zh-TW" dirty="0" smtClean="0"/>
              <a:t>全體：也與你的心靈同在。</a:t>
            </a:r>
            <a:br>
              <a:rPr lang="zh-TW" altLang="zh-TW" dirty="0" smtClean="0"/>
            </a:br>
            <a:r>
              <a:rPr lang="en-US" altLang="zh-TW" dirty="0" smtClean="0"/>
              <a:t> 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en-US" dirty="0" smtClean="0"/>
              <a:t>執事</a:t>
            </a:r>
            <a:r>
              <a:rPr lang="zh-TW" altLang="zh-TW" dirty="0" smtClean="0"/>
              <a:t>：請大家互祝平安。</a:t>
            </a:r>
            <a:br>
              <a:rPr lang="zh-TW" altLang="zh-TW" dirty="0" smtClean="0"/>
            </a:br>
            <a:endParaRPr lang="zh-TW" altLang="en-US" dirty="0" smtClean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3333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9443" name="Rectangle 3"/>
          <p:cNvSpPr txBox="1">
            <a:spLocks noChangeArrowheads="1"/>
          </p:cNvSpPr>
          <p:nvPr/>
        </p:nvSpPr>
        <p:spPr bwMode="auto">
          <a:xfrm>
            <a:off x="457200" y="333375"/>
            <a:ext cx="8229600" cy="485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ts val="7000"/>
              </a:lnSpc>
              <a:spcBef>
                <a:spcPct val="20000"/>
              </a:spcBef>
              <a:buFont typeface="Arial" charset="0"/>
              <a:buChar char="•"/>
              <a:defRPr sz="5400" b="1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lnSpc>
                <a:spcPts val="7000"/>
              </a:lnSpc>
              <a:spcBef>
                <a:spcPct val="20000"/>
              </a:spcBef>
              <a:buFont typeface="Arial" charset="0"/>
              <a:buChar char="–"/>
              <a:defRPr sz="5400" b="1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lnSpc>
                <a:spcPts val="7000"/>
              </a:lnSpc>
              <a:spcBef>
                <a:spcPct val="20000"/>
              </a:spcBef>
              <a:buFont typeface="Arial" charset="0"/>
              <a:buChar char="•"/>
              <a:defRPr sz="5400" b="1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lnSpc>
                <a:spcPts val="7000"/>
              </a:lnSpc>
              <a:spcBef>
                <a:spcPct val="20000"/>
              </a:spcBef>
              <a:buFont typeface="Arial" charset="0"/>
              <a:buChar char="–"/>
              <a:defRPr sz="5400" b="1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lnSpc>
                <a:spcPts val="7000"/>
              </a:lnSpc>
              <a:spcBef>
                <a:spcPct val="20000"/>
              </a:spcBef>
              <a:buFont typeface="Arial" charset="0"/>
              <a:buChar char="»"/>
              <a:defRPr sz="5400" b="1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eaLnBrk="0" fontAlgn="base" hangingPunct="0">
              <a:lnSpc>
                <a:spcPts val="7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400" b="1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eaLnBrk="0" fontAlgn="base" hangingPunct="0">
              <a:lnSpc>
                <a:spcPts val="7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400" b="1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eaLnBrk="0" fontAlgn="base" hangingPunct="0">
              <a:lnSpc>
                <a:spcPts val="7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400" b="1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eaLnBrk="0" fontAlgn="base" hangingPunct="0">
              <a:lnSpc>
                <a:spcPts val="7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400" b="1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kumimoji="0" lang="zh-TW" altLang="zh-TW" sz="4800" dirty="0" smtClean="0"/>
              <a:t>羔羊讚</a:t>
            </a:r>
            <a:endParaRPr kumimoji="0" lang="en-US" altLang="zh-TW" sz="4800" dirty="0" smtClean="0"/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kumimoji="0" lang="zh-TW" altLang="en-US" sz="4800" dirty="0" smtClean="0"/>
              <a:t>除免世罪的天主羔羊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kumimoji="0" lang="zh-TW" altLang="en-US" sz="4800" dirty="0" smtClean="0"/>
              <a:t> </a:t>
            </a:r>
            <a:r>
              <a:rPr kumimoji="0" lang="zh-TW" altLang="en-US" sz="4800" dirty="0"/>
              <a:t>求祢垂憐我們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kumimoji="0" lang="zh-TW" altLang="en-US" sz="4800" dirty="0"/>
              <a:t>除免世罪的天主羔羊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kumimoji="0" lang="zh-TW" altLang="en-US" sz="4800" dirty="0"/>
              <a:t> 求祢垂憐我們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kumimoji="0" lang="zh-TW" altLang="en-US" sz="4800" dirty="0"/>
              <a:t>除免世罪的天主羔羊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kumimoji="0" lang="zh-TW" altLang="en-US" sz="4800" dirty="0"/>
              <a:t> 求祢賜給我們平安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725" y="0"/>
            <a:ext cx="204311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046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領聖體禮</a:t>
            </a:r>
            <a:br>
              <a:rPr lang="zh-TW" altLang="zh-TW" dirty="0" smtClean="0"/>
            </a:br>
            <a:r>
              <a:rPr lang="zh-TW" altLang="zh-TW" dirty="0" smtClean="0"/>
              <a:t>主教：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請看，天主的羔羊；請看，除免世罪者，蒙召來赴聖宴的人，是有福的。</a:t>
            </a:r>
            <a:br>
              <a:rPr lang="zh-TW" altLang="zh-TW" dirty="0" smtClean="0"/>
            </a:b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4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149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全體：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主，我當不起祢到我心裏來，只要你說一句話，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我的靈魂就會痊癒。</a:t>
            </a:r>
            <a:br>
              <a:rPr lang="zh-TW" altLang="zh-TW" dirty="0" smtClean="0"/>
            </a:b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3" y="549275"/>
            <a:ext cx="82296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zh-TW" dirty="0" smtClean="0"/>
              <a:t>以上所求，是因祢的聖子，我們的主耶穌基督，祂和祢及聖神，永生永王。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zh-TW" dirty="0" smtClean="0"/>
              <a:t>全體： 阿們</a:t>
            </a:r>
            <a:br>
              <a:rPr lang="zh-TW" altLang="zh-TW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5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1270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2515" name="標題 1"/>
          <p:cNvSpPr>
            <a:spLocks noGrp="1"/>
          </p:cNvSpPr>
          <p:nvPr>
            <p:ph type="title"/>
          </p:nvPr>
        </p:nvSpPr>
        <p:spPr>
          <a:xfrm>
            <a:off x="662880" y="836712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領主詠：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主說：聖父，求祢以真理聖化他們，就如祢派遣我到世界上來，我也同樣派遣他們到世界上去。</a:t>
            </a:r>
            <a:br>
              <a:rPr lang="zh-TW" altLang="zh-TW" dirty="0" smtClean="0"/>
            </a:b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標題 1"/>
          <p:cNvSpPr>
            <a:spLocks noGrp="1"/>
          </p:cNvSpPr>
          <p:nvPr>
            <p:ph type="title"/>
          </p:nvPr>
        </p:nvSpPr>
        <p:spPr>
          <a:xfrm>
            <a:off x="446856" y="476275"/>
            <a:ext cx="8229600" cy="5761037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zh-TW" altLang="zh-TW" sz="6000" dirty="0" smtClean="0"/>
              <a:t>領主曲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主耶穌是生命源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以祢的體血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我是生命之糧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阿美族語聖歌</a:t>
            </a:r>
          </a:p>
        </p:txBody>
      </p:sp>
      <p:pic>
        <p:nvPicPr>
          <p:cNvPr id="1935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115888"/>
            <a:ext cx="204311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6064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zh-TW" dirty="0"/>
              <a:t>1.</a:t>
            </a:r>
            <a:r>
              <a:rPr lang="zh-TW" altLang="zh-TW" dirty="0"/>
              <a:t>我主耶穌是生命</a:t>
            </a:r>
            <a:r>
              <a:rPr lang="zh-TW" altLang="zh-TW" dirty="0" smtClean="0"/>
              <a:t>源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我</a:t>
            </a:r>
            <a:r>
              <a:rPr lang="zh-TW" altLang="zh-TW" dirty="0"/>
              <a:t>主耶穌是活水泉</a:t>
            </a:r>
            <a:br>
              <a:rPr lang="zh-TW" altLang="zh-TW" dirty="0"/>
            </a:br>
            <a:r>
              <a:rPr lang="zh-TW" altLang="zh-TW" dirty="0"/>
              <a:t>凡喝這水主曾</a:t>
            </a:r>
            <a:r>
              <a:rPr lang="zh-TW" altLang="zh-TW" dirty="0" smtClean="0"/>
              <a:t>明說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到永遠</a:t>
            </a:r>
            <a:r>
              <a:rPr lang="zh-TW" altLang="zh-TW" dirty="0"/>
              <a:t>再不渴</a:t>
            </a:r>
            <a:br>
              <a:rPr lang="zh-TW" altLang="zh-TW" dirty="0"/>
            </a:br>
            <a:r>
              <a:rPr lang="zh-TW" altLang="zh-TW" dirty="0">
                <a:solidFill>
                  <a:schemeClr val="tx1"/>
                </a:solidFill>
              </a:rPr>
              <a:t>難道永遠再不</a:t>
            </a:r>
            <a:r>
              <a:rPr lang="zh-TW" altLang="zh-TW" dirty="0" smtClean="0">
                <a:solidFill>
                  <a:schemeClr val="tx1"/>
                </a:solidFill>
              </a:rPr>
              <a:t>渴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真正</a:t>
            </a:r>
            <a:r>
              <a:rPr lang="zh-TW" altLang="zh-TW" dirty="0">
                <a:solidFill>
                  <a:schemeClr val="tx1"/>
                </a:solidFill>
              </a:rPr>
              <a:t>永遠再不</a:t>
            </a:r>
            <a:r>
              <a:rPr lang="zh-TW" altLang="zh-TW" dirty="0" smtClean="0">
                <a:solidFill>
                  <a:schemeClr val="tx1"/>
                </a:solidFill>
              </a:rPr>
              <a:t>渴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*</a:t>
            </a:r>
            <a:r>
              <a:rPr lang="en-US" altLang="zh-TW" dirty="0" smtClean="0">
                <a:solidFill>
                  <a:schemeClr val="tx1"/>
                </a:solidFill>
              </a:rPr>
              <a:t>2)</a:t>
            </a:r>
            <a:r>
              <a:rPr lang="zh-TW" altLang="zh-TW" dirty="0">
                <a:solidFill>
                  <a:schemeClr val="tx1"/>
                </a:solidFill>
              </a:rPr>
              <a:t/>
            </a:r>
            <a:br>
              <a:rPr lang="zh-TW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凡喝這水主曾明說</a:t>
            </a:r>
            <a:r>
              <a:rPr lang="zh-TW" altLang="zh-TW" dirty="0" smtClean="0">
                <a:solidFill>
                  <a:schemeClr val="tx1"/>
                </a:solidFill>
              </a:rPr>
              <a:t>到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永遠</a:t>
            </a:r>
            <a:r>
              <a:rPr lang="zh-TW" altLang="zh-TW" dirty="0">
                <a:solidFill>
                  <a:schemeClr val="tx1"/>
                </a:solidFill>
              </a:rPr>
              <a:t>再不渴</a:t>
            </a:r>
            <a:br>
              <a:rPr lang="zh-TW" altLang="zh-TW" dirty="0">
                <a:solidFill>
                  <a:schemeClr val="tx1"/>
                </a:solidFill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65483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76064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zh-TW" dirty="0" smtClean="0"/>
              <a:t>2.</a:t>
            </a:r>
            <a:r>
              <a:rPr lang="zh-TW" altLang="zh-TW" dirty="0" smtClean="0"/>
              <a:t>主</a:t>
            </a:r>
            <a:r>
              <a:rPr lang="zh-TW" altLang="zh-TW" dirty="0"/>
              <a:t>在曠野裏開道路</a:t>
            </a:r>
            <a:br>
              <a:rPr lang="zh-TW" altLang="zh-TW" dirty="0"/>
            </a:br>
            <a:r>
              <a:rPr lang="zh-TW" altLang="zh-TW" dirty="0"/>
              <a:t>主在沙漠要開江河</a:t>
            </a:r>
            <a:br>
              <a:rPr lang="zh-TW" altLang="zh-TW" dirty="0"/>
            </a:br>
            <a:r>
              <a:rPr lang="zh-TW" altLang="zh-TW" dirty="0"/>
              <a:t>流出活水澆灌我心</a:t>
            </a:r>
            <a:br>
              <a:rPr lang="zh-TW" altLang="zh-TW" dirty="0"/>
            </a:br>
            <a:r>
              <a:rPr lang="zh-TW" altLang="zh-TW" dirty="0"/>
              <a:t>到永遠再不</a:t>
            </a:r>
            <a:r>
              <a:rPr lang="zh-TW" altLang="zh-TW" dirty="0" smtClean="0"/>
              <a:t>渴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>
                <a:solidFill>
                  <a:schemeClr val="tx1"/>
                </a:solidFill>
              </a:rPr>
              <a:t>難道永遠再不渴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真正永遠再不</a:t>
            </a:r>
            <a:r>
              <a:rPr lang="zh-TW" altLang="zh-TW" dirty="0" smtClean="0">
                <a:solidFill>
                  <a:schemeClr val="tx1"/>
                </a:solidFill>
              </a:rPr>
              <a:t>渴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*</a:t>
            </a:r>
            <a:r>
              <a:rPr lang="en-US" altLang="zh-TW" dirty="0" smtClean="0">
                <a:solidFill>
                  <a:schemeClr val="tx1"/>
                </a:solidFill>
              </a:rPr>
              <a:t>2)</a:t>
            </a:r>
            <a:r>
              <a:rPr lang="zh-TW" altLang="zh-TW" dirty="0">
                <a:solidFill>
                  <a:schemeClr val="tx1"/>
                </a:solidFill>
              </a:rPr>
              <a:t/>
            </a:r>
            <a:br>
              <a:rPr lang="zh-TW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凡喝這水主曾</a:t>
            </a:r>
            <a:r>
              <a:rPr lang="zh-TW" altLang="zh-TW" dirty="0" smtClean="0">
                <a:solidFill>
                  <a:schemeClr val="tx1"/>
                </a:solidFill>
              </a:rPr>
              <a:t>明說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到永遠</a:t>
            </a:r>
            <a:r>
              <a:rPr lang="zh-TW" altLang="zh-TW" dirty="0">
                <a:solidFill>
                  <a:schemeClr val="tx1"/>
                </a:solidFill>
              </a:rPr>
              <a:t>再不渴</a:t>
            </a:r>
            <a:br>
              <a:rPr lang="zh-TW" altLang="zh-TW" dirty="0">
                <a:solidFill>
                  <a:schemeClr val="tx1"/>
                </a:solidFill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076806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76064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zh-TW" dirty="0"/>
              <a:t>3.</a:t>
            </a:r>
            <a:r>
              <a:rPr lang="zh-TW" altLang="zh-TW" dirty="0"/>
              <a:t>口渴的人就近水泉</a:t>
            </a:r>
            <a:br>
              <a:rPr lang="zh-TW" altLang="zh-TW" dirty="0"/>
            </a:br>
            <a:r>
              <a:rPr lang="zh-TW" altLang="zh-TW" dirty="0"/>
              <a:t>願意的人白白來喝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必在腹中成為泉源</a:t>
            </a:r>
            <a:br>
              <a:rPr lang="zh-TW" altLang="zh-TW" dirty="0"/>
            </a:br>
            <a:r>
              <a:rPr lang="zh-TW" altLang="zh-TW" dirty="0"/>
              <a:t>到永遠再不渴</a:t>
            </a:r>
            <a:br>
              <a:rPr lang="zh-TW" altLang="zh-TW" dirty="0"/>
            </a:br>
            <a:r>
              <a:rPr lang="zh-TW" altLang="zh-TW" dirty="0">
                <a:solidFill>
                  <a:schemeClr val="tx1"/>
                </a:solidFill>
              </a:rPr>
              <a:t>難道永遠再不渴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真正永遠再不渴</a:t>
            </a:r>
            <a:r>
              <a:rPr lang="en-US" altLang="zh-TW" dirty="0">
                <a:solidFill>
                  <a:schemeClr val="tx1"/>
                </a:solidFill>
              </a:rPr>
              <a:t>(*2)</a:t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凡喝這水主曾明說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到永遠再不渴</a:t>
            </a:r>
            <a:br>
              <a:rPr lang="zh-TW" altLang="zh-TW" dirty="0">
                <a:solidFill>
                  <a:schemeClr val="tx1"/>
                </a:solidFill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41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以祢的體血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3184" y="1855365"/>
            <a:ext cx="8507288" cy="45259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zh-TW" altLang="en-US" sz="6000" dirty="0" smtClean="0"/>
              <a:t>在我憂傷絕望的時候</a:t>
            </a:r>
            <a:endParaRPr lang="en-US" altLang="zh-TW" sz="60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6000" dirty="0" smtClean="0"/>
              <a:t>主啊我唯有祢</a:t>
            </a:r>
            <a:endParaRPr lang="en-US" altLang="zh-TW" sz="60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6000" dirty="0" smtClean="0"/>
              <a:t>我擔不起祢到我心裡來</a:t>
            </a:r>
            <a:endParaRPr lang="en-US" altLang="zh-TW" sz="60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6000" dirty="0" smtClean="0"/>
              <a:t>一句話我就痊癒</a:t>
            </a:r>
            <a:endParaRPr lang="en-US" altLang="zh-TW" sz="6000" dirty="0" smtClean="0"/>
          </a:p>
        </p:txBody>
      </p:sp>
    </p:spTree>
    <p:extLst>
      <p:ext uri="{BB962C8B-B14F-4D97-AF65-F5344CB8AC3E}">
        <p14:creationId xmlns:p14="http://schemas.microsoft.com/office/powerpoint/2010/main" val="3372387935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zh-TW" altLang="en-US" sz="6000" dirty="0"/>
              <a:t>在我軟弱跌倒的時候</a:t>
            </a:r>
            <a:endParaRPr lang="en-US" altLang="zh-TW" sz="60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6000" dirty="0"/>
              <a:t>主啊我唯有祢</a:t>
            </a:r>
            <a:endParaRPr lang="en-US" altLang="zh-TW" sz="60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6000" dirty="0"/>
              <a:t>我擔不起背負祢十字架</a:t>
            </a:r>
            <a:endParaRPr lang="en-US" altLang="zh-TW" sz="60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6000" dirty="0"/>
              <a:t>只願承行祢的旨意</a:t>
            </a:r>
            <a:endParaRPr lang="en-US" altLang="zh-TW" sz="6000" dirty="0"/>
          </a:p>
          <a:p>
            <a:pPr algn="ctr"/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04995345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467544" y="620688"/>
            <a:ext cx="8229600" cy="45259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zh-TW" altLang="en-US" dirty="0"/>
              <a:t>主請</a:t>
            </a:r>
            <a:r>
              <a:rPr lang="zh-TW" altLang="en-US" dirty="0" smtClean="0"/>
              <a:t>祢 堅強我 潔淨我</a:t>
            </a:r>
            <a:endParaRPr lang="en-US" altLang="zh-TW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dirty="0" smtClean="0"/>
              <a:t>寶</a:t>
            </a:r>
            <a:r>
              <a:rPr lang="zh-TW" altLang="en-US" dirty="0"/>
              <a:t>血為我而傾</a:t>
            </a:r>
            <a:r>
              <a:rPr lang="zh-TW" altLang="en-US" dirty="0" smtClean="0"/>
              <a:t>流 無盡</a:t>
            </a:r>
            <a:r>
              <a:rPr lang="zh-TW" altLang="en-US" dirty="0"/>
              <a:t>的愛 我順服在祢苦架</a:t>
            </a:r>
            <a:r>
              <a:rPr lang="zh-TW" altLang="en-US" dirty="0" smtClean="0"/>
              <a:t>前</a:t>
            </a:r>
            <a:endParaRPr lang="en-US" altLang="zh-TW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dirty="0"/>
              <a:t>堅強我 潔淨我</a:t>
            </a:r>
            <a:endParaRPr lang="en-US" altLang="zh-TW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dirty="0"/>
              <a:t>聖體滿全我</a:t>
            </a:r>
            <a:r>
              <a:rPr lang="zh-TW" altLang="en-US" dirty="0" smtClean="0"/>
              <a:t>生命 賜</a:t>
            </a:r>
            <a:r>
              <a:rPr lang="zh-TW" altLang="en-US" dirty="0"/>
              <a:t>我力量 為能一生跟隨祢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zh-TW" dirty="0"/>
          </a:p>
          <a:p>
            <a:pPr algn="ctr">
              <a:lnSpc>
                <a:spcPct val="100000"/>
              </a:lnSpc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073227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sz="6000" dirty="0" smtClean="0">
                <a:solidFill>
                  <a:schemeClr val="tx1"/>
                </a:solidFill>
              </a:rPr>
              <a:t>我是生命之糧</a:t>
            </a:r>
            <a:r>
              <a:rPr lang="en-US" altLang="zh-TW" sz="6000" dirty="0" smtClean="0">
                <a:solidFill>
                  <a:schemeClr val="tx1"/>
                </a:solidFill>
              </a:rPr>
              <a:t/>
            </a:r>
            <a:br>
              <a:rPr lang="en-US" altLang="zh-TW" sz="6000" dirty="0" smtClean="0">
                <a:solidFill>
                  <a:schemeClr val="tx1"/>
                </a:solidFill>
              </a:rPr>
            </a:br>
            <a:r>
              <a:rPr lang="en-US" altLang="zh-TW" sz="6000" dirty="0" smtClean="0">
                <a:solidFill>
                  <a:srgbClr val="0000FF"/>
                </a:solidFill>
              </a:rPr>
              <a:t>1.</a:t>
            </a:r>
            <a:r>
              <a:rPr lang="zh-TW" altLang="en-US" sz="6000" dirty="0" smtClean="0"/>
              <a:t>我是生命之糧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誰到我這裏就不飢餓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信我的將不口渴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那領受我的人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他必永遠得救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168986016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sz="7200" dirty="0" smtClean="0">
                <a:solidFill>
                  <a:schemeClr val="tx1"/>
                </a:solidFill>
              </a:rPr>
              <a:t>我將賜祂永生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我要賜</a:t>
            </a:r>
            <a:r>
              <a:rPr lang="zh-TW" altLang="en-US" sz="7200" dirty="0">
                <a:solidFill>
                  <a:schemeClr val="tx1"/>
                </a:solidFill>
              </a:rPr>
              <a:t>祂</a:t>
            </a:r>
            <a:r>
              <a:rPr lang="zh-TW" altLang="en-US" sz="7200" dirty="0" smtClean="0">
                <a:solidFill>
                  <a:schemeClr val="tx1"/>
                </a:solidFill>
              </a:rPr>
              <a:t>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我要賜</a:t>
            </a:r>
            <a:r>
              <a:rPr lang="zh-TW" altLang="en-US" sz="7200" dirty="0">
                <a:solidFill>
                  <a:schemeClr val="tx1"/>
                </a:solidFill>
              </a:rPr>
              <a:t>祂</a:t>
            </a:r>
            <a:r>
              <a:rPr lang="zh-TW" altLang="en-US" sz="7200" dirty="0" smtClean="0">
                <a:solidFill>
                  <a:schemeClr val="tx1"/>
                </a:solidFill>
              </a:rPr>
              <a:t>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直到世界的窮盡</a:t>
            </a:r>
            <a:endParaRPr lang="zh-TW" alt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207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聖道禮儀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讀經一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恭讀</a:t>
            </a:r>
            <a:r>
              <a:rPr lang="zh-TW" altLang="en-US" dirty="0" smtClean="0"/>
              <a:t>耶肋米亞</a:t>
            </a:r>
            <a:r>
              <a:rPr lang="zh-TW" altLang="zh-TW" dirty="0" smtClean="0"/>
              <a:t>先知書　</a:t>
            </a:r>
            <a:r>
              <a:rPr lang="en-US" altLang="zh-TW" dirty="0" smtClean="0"/>
              <a:t>1:4-9</a:t>
            </a:r>
            <a:endParaRPr lang="zh-TW" altLang="en-US" dirty="0" smtClean="0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zh-TW" sz="6000" dirty="0" smtClean="0"/>
              <a:t>2.</a:t>
            </a:r>
            <a:r>
              <a:rPr lang="zh-TW" altLang="en-US" sz="6000" dirty="0" smtClean="0"/>
              <a:t>我賜給人食糧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是為賜給世界新生命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誰若吃了這糧食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他將永遠生活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他將永遠生活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26682597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sz="7200" dirty="0" smtClean="0">
                <a:solidFill>
                  <a:schemeClr val="tx1"/>
                </a:solidFill>
              </a:rPr>
              <a:t>我將賜祂永生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我要賜</a:t>
            </a:r>
            <a:r>
              <a:rPr lang="zh-TW" altLang="en-US" sz="7200" dirty="0">
                <a:solidFill>
                  <a:schemeClr val="tx1"/>
                </a:solidFill>
              </a:rPr>
              <a:t>祂</a:t>
            </a:r>
            <a:r>
              <a:rPr lang="zh-TW" altLang="en-US" sz="7200" dirty="0" smtClean="0">
                <a:solidFill>
                  <a:schemeClr val="tx1"/>
                </a:solidFill>
              </a:rPr>
              <a:t>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我要賜</a:t>
            </a:r>
            <a:r>
              <a:rPr lang="zh-TW" altLang="en-US" sz="7200" dirty="0">
                <a:solidFill>
                  <a:schemeClr val="tx1"/>
                </a:solidFill>
              </a:rPr>
              <a:t>祂</a:t>
            </a:r>
            <a:r>
              <a:rPr lang="zh-TW" altLang="en-US" sz="7200" dirty="0" smtClean="0">
                <a:solidFill>
                  <a:schemeClr val="tx1"/>
                </a:solidFill>
              </a:rPr>
              <a:t>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直到世界的窮盡</a:t>
            </a:r>
            <a:endParaRPr lang="zh-TW" alt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937971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zh-TW" sz="6000" dirty="0" smtClean="0"/>
              <a:t>6.</a:t>
            </a:r>
            <a:r>
              <a:rPr lang="zh-TW" altLang="en-US" sz="6000" dirty="0" smtClean="0"/>
              <a:t>我是真理道路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我是永遠生命的泉源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誰若在我內生活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我在他內生活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/>
              <a:t>我在他內生活</a:t>
            </a:r>
          </a:p>
        </p:txBody>
      </p:sp>
    </p:spTree>
    <p:extLst>
      <p:ext uri="{BB962C8B-B14F-4D97-AF65-F5344CB8AC3E}">
        <p14:creationId xmlns:p14="http://schemas.microsoft.com/office/powerpoint/2010/main" val="2603152070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sz="7200" dirty="0" smtClean="0">
                <a:solidFill>
                  <a:schemeClr val="tx1"/>
                </a:solidFill>
              </a:rPr>
              <a:t>我將賜祂永生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我要賜</a:t>
            </a:r>
            <a:r>
              <a:rPr lang="zh-TW" altLang="en-US" sz="7200" dirty="0">
                <a:solidFill>
                  <a:schemeClr val="tx1"/>
                </a:solidFill>
              </a:rPr>
              <a:t>祂</a:t>
            </a:r>
            <a:r>
              <a:rPr lang="zh-TW" altLang="en-US" sz="7200" dirty="0" smtClean="0">
                <a:solidFill>
                  <a:schemeClr val="tx1"/>
                </a:solidFill>
              </a:rPr>
              <a:t>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我要賜</a:t>
            </a:r>
            <a:r>
              <a:rPr lang="zh-TW" altLang="en-US" sz="7200" dirty="0">
                <a:solidFill>
                  <a:schemeClr val="tx1"/>
                </a:solidFill>
              </a:rPr>
              <a:t>祂</a:t>
            </a:r>
            <a:r>
              <a:rPr lang="zh-TW" altLang="en-US" sz="7200" dirty="0" smtClean="0">
                <a:solidFill>
                  <a:schemeClr val="tx1"/>
                </a:solidFill>
              </a:rPr>
              <a:t>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直到世界的窮盡</a:t>
            </a:r>
            <a:endParaRPr lang="zh-TW" alt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937971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zh-TW" sz="6000" dirty="0" smtClean="0"/>
              <a:t>7.</a:t>
            </a:r>
            <a:r>
              <a:rPr lang="zh-TW" altLang="en-US" sz="6000" dirty="0" smtClean="0"/>
              <a:t>我信耶穌基督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你是聖父的可愛之子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為了我們這世界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從天降下人間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為我們而犠牲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703968670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sz="7200" dirty="0" smtClean="0">
                <a:solidFill>
                  <a:schemeClr val="tx1"/>
                </a:solidFill>
              </a:rPr>
              <a:t>我將賜祂永生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我要賜</a:t>
            </a:r>
            <a:r>
              <a:rPr lang="zh-TW" altLang="en-US" sz="7200" dirty="0">
                <a:solidFill>
                  <a:schemeClr val="tx1"/>
                </a:solidFill>
              </a:rPr>
              <a:t>祂</a:t>
            </a:r>
            <a:r>
              <a:rPr lang="zh-TW" altLang="en-US" sz="7200" dirty="0" smtClean="0">
                <a:solidFill>
                  <a:schemeClr val="tx1"/>
                </a:solidFill>
              </a:rPr>
              <a:t>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我要賜</a:t>
            </a:r>
            <a:r>
              <a:rPr lang="zh-TW" altLang="en-US" sz="7200" dirty="0">
                <a:solidFill>
                  <a:schemeClr val="tx1"/>
                </a:solidFill>
              </a:rPr>
              <a:t>祂</a:t>
            </a:r>
            <a:r>
              <a:rPr lang="zh-TW" altLang="en-US" sz="7200" dirty="0" smtClean="0">
                <a:solidFill>
                  <a:schemeClr val="tx1"/>
                </a:solidFill>
              </a:rPr>
              <a:t>永生</a:t>
            </a:r>
            <a:r>
              <a:rPr lang="en-US" altLang="zh-TW" sz="7200" dirty="0" smtClean="0">
                <a:solidFill>
                  <a:schemeClr val="tx1"/>
                </a:solidFill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</a:rPr>
            </a:br>
            <a:r>
              <a:rPr lang="zh-TW" altLang="en-US" sz="7200" dirty="0" smtClean="0">
                <a:solidFill>
                  <a:schemeClr val="tx1"/>
                </a:solidFill>
              </a:rPr>
              <a:t>直到世界的窮盡</a:t>
            </a:r>
            <a:endParaRPr lang="zh-TW" alt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93797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標題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761037"/>
          </a:xfrm>
        </p:spPr>
        <p:txBody>
          <a:bodyPr/>
          <a:lstStyle/>
          <a:p>
            <a:pPr algn="ctr" eaLnBrk="1" hangingPunct="1"/>
            <a:r>
              <a:rPr lang="zh-TW" altLang="zh-TW" sz="6000" dirty="0" smtClean="0"/>
              <a:t>領主曲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原住民語聖歌</a:t>
            </a:r>
          </a:p>
        </p:txBody>
      </p:sp>
      <p:pic>
        <p:nvPicPr>
          <p:cNvPr id="1955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115888"/>
            <a:ext cx="204311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6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6611" name="標題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阿美族語</a:t>
            </a:r>
            <a:r>
              <a:rPr lang="en-US" altLang="zh-TW" dirty="0" smtClean="0"/>
              <a:t>_</a:t>
            </a:r>
            <a:r>
              <a:rPr lang="zh-TW" altLang="en-US" dirty="0" smtClean="0"/>
              <a:t>追隨祂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1.Tooren </a:t>
            </a:r>
            <a:r>
              <a:rPr lang="en-US" altLang="zh-TW" dirty="0" err="1" smtClean="0"/>
              <a:t>itako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faloco</a:t>
            </a:r>
            <a:r>
              <a:rPr lang="en-US" altLang="zh-TW" dirty="0" smtClean="0"/>
              <a:t>’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Yiso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Mipa’oripay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titanan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Falicen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nomita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faloco’a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anini</a:t>
            </a:r>
            <a:r>
              <a:rPr lang="en-US" altLang="zh-TW" dirty="0" smtClean="0"/>
              <a:t> ‘</a:t>
            </a:r>
            <a:r>
              <a:rPr lang="en-US" altLang="zh-TW" dirty="0" err="1" smtClean="0"/>
              <a:t>ocillen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nomita</a:t>
            </a:r>
            <a:r>
              <a:rPr lang="en-US" altLang="zh-TW" dirty="0" smtClean="0"/>
              <a:t> ci </a:t>
            </a:r>
            <a:r>
              <a:rPr lang="en-US" altLang="zh-TW" dirty="0" err="1" smtClean="0"/>
              <a:t>Yiso</a:t>
            </a:r>
            <a:r>
              <a:rPr lang="en-US" altLang="zh-TW" dirty="0" smtClean="0"/>
              <a:t>.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標題 1"/>
          <p:cNvSpPr>
            <a:spLocks noGrp="1"/>
          </p:cNvSpPr>
          <p:nvPr>
            <p:ph type="title"/>
          </p:nvPr>
        </p:nvSpPr>
        <p:spPr>
          <a:xfrm>
            <a:off x="1692275" y="549275"/>
            <a:ext cx="7559675" cy="575945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2.Sini’adaay to </a:t>
            </a:r>
            <a:r>
              <a:rPr lang="en-US" altLang="zh-TW" dirty="0" err="1" smtClean="0"/>
              <a:t>romi’ami’ad</a:t>
            </a:r>
            <a:r>
              <a:rPr lang="en-US" altLang="zh-TW" dirty="0" smtClean="0"/>
              <a:t> </a:t>
            </a:r>
            <a:br>
              <a:rPr lang="en-US" altLang="zh-TW" dirty="0" smtClean="0"/>
            </a:br>
            <a:r>
              <a:rPr lang="en-US" altLang="zh-TW" dirty="0" smtClean="0"/>
              <a:t>o </a:t>
            </a:r>
            <a:r>
              <a:rPr lang="en-US" altLang="zh-TW" dirty="0" err="1" smtClean="0"/>
              <a:t>mikitigay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titanan</a:t>
            </a:r>
            <a:r>
              <a:rPr lang="en-US" altLang="zh-TW" dirty="0" smtClean="0"/>
              <a:t>,</a:t>
            </a:r>
            <a:br>
              <a:rPr lang="en-US" altLang="zh-TW" dirty="0" smtClean="0"/>
            </a:br>
            <a:r>
              <a:rPr lang="en-US" altLang="zh-TW" dirty="0" err="1" smtClean="0"/>
              <a:t>mihpolay</a:t>
            </a:r>
            <a:r>
              <a:rPr lang="en-US" altLang="zh-TW" dirty="0" smtClean="0"/>
              <a:t> to </a:t>
            </a:r>
            <a:r>
              <a:rPr lang="en-US" altLang="zh-TW" dirty="0" err="1" smtClean="0"/>
              <a:t>raraw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nomita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dmak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Yiso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tayni</a:t>
            </a:r>
            <a:r>
              <a:rPr lang="en-US" altLang="zh-TW" dirty="0" smtClean="0"/>
              <a:t>.</a:t>
            </a:r>
            <a:endParaRPr lang="zh-TW" altLang="en-US" dirty="0" smtClean="0"/>
          </a:p>
        </p:txBody>
      </p:sp>
      <p:pic>
        <p:nvPicPr>
          <p:cNvPr id="1976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793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2540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865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424862" cy="575945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3.’Ocilen </a:t>
            </a:r>
            <a:r>
              <a:rPr lang="en-US" altLang="zh-TW" dirty="0" err="1" smtClean="0"/>
              <a:t>ita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dmak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Yisoo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miapiday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titanan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ano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mitoor</a:t>
            </a:r>
            <a:r>
              <a:rPr lang="en-US" altLang="zh-TW" dirty="0" smtClean="0"/>
              <a:t> to </a:t>
            </a:r>
            <a:r>
              <a:rPr lang="en-US" altLang="zh-TW" dirty="0" err="1" smtClean="0"/>
              <a:t>sowal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Yiso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tada’oc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ko</a:t>
            </a:r>
            <a:r>
              <a:rPr lang="en-US" altLang="zh-TW" dirty="0" smtClean="0"/>
              <a:t> ‘</a:t>
            </a:r>
            <a:r>
              <a:rPr lang="en-US" altLang="zh-TW" dirty="0" err="1" smtClean="0"/>
              <a:t>orip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nomita</a:t>
            </a:r>
            <a:r>
              <a:rPr lang="en-US" altLang="zh-TW" dirty="0" smtClean="0"/>
              <a:t>.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121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en-US" dirty="0"/>
              <a:t>上主對我說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zh-TW" altLang="en-US" dirty="0" smtClean="0"/>
              <a:t>你</a:t>
            </a:r>
            <a:r>
              <a:rPr lang="zh-TW" altLang="en-US" dirty="0"/>
              <a:t>在</a:t>
            </a:r>
            <a:r>
              <a:rPr lang="zh-TW" altLang="en-US" dirty="0" smtClean="0"/>
              <a:t>母胎中還</a:t>
            </a:r>
            <a:r>
              <a:rPr lang="zh-TW" altLang="en-US" dirty="0"/>
              <a:t>沒有</a:t>
            </a:r>
            <a:r>
              <a:rPr lang="zh-TW" altLang="en-US" dirty="0" smtClean="0"/>
              <a:t>形成以前</a:t>
            </a:r>
            <a:r>
              <a:rPr lang="en-US" altLang="zh-TW" dirty="0"/>
              <a:t>,</a:t>
            </a:r>
            <a:r>
              <a:rPr lang="zh-TW" altLang="en-US" dirty="0" smtClean="0"/>
              <a:t>我就已經認識了你</a:t>
            </a:r>
            <a:r>
              <a:rPr lang="en-US" altLang="zh-TW" dirty="0" smtClean="0"/>
              <a:t>;</a:t>
            </a:r>
            <a:r>
              <a:rPr lang="zh-TW" altLang="en-US" dirty="0" smtClean="0"/>
              <a:t>在你還沒有出離母胎以前</a:t>
            </a:r>
            <a:r>
              <a:rPr lang="en-US" altLang="zh-TW" dirty="0" smtClean="0"/>
              <a:t>,</a:t>
            </a:r>
            <a:r>
              <a:rPr lang="zh-TW" altLang="en-US" dirty="0" smtClean="0"/>
              <a:t>我已經祝聖了你</a:t>
            </a:r>
            <a:r>
              <a:rPr lang="en-US" altLang="zh-TW" dirty="0" smtClean="0"/>
              <a:t>,</a:t>
            </a:r>
            <a:r>
              <a:rPr lang="zh-TW" altLang="en-US" dirty="0" smtClean="0"/>
              <a:t>選定了你作萬民的先知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just" eaLnBrk="1" hangingPunct="1"/>
            <a:r>
              <a:rPr lang="en-US" altLang="zh-TW" dirty="0" smtClean="0"/>
              <a:t>O </a:t>
            </a:r>
            <a:r>
              <a:rPr lang="en-US" altLang="zh-TW" dirty="0" err="1" smtClean="0"/>
              <a:t>rmes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Yiso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misawaw</a:t>
            </a:r>
            <a:r>
              <a:rPr lang="en-US" altLang="zh-TW" dirty="0" smtClean="0"/>
              <a:t> to </a:t>
            </a:r>
            <a:r>
              <a:rPr lang="en-US" altLang="zh-TW" dirty="0" err="1" smtClean="0"/>
              <a:t>faloco’nomita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anini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falicen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nomita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faloco</a:t>
            </a:r>
            <a:r>
              <a:rPr lang="en-US" altLang="zh-TW" dirty="0" smtClean="0"/>
              <a:t>’ </a:t>
            </a:r>
            <a:r>
              <a:rPr lang="en-US" altLang="zh-TW" dirty="0" err="1" smtClean="0"/>
              <a:t>anini</a:t>
            </a:r>
            <a:r>
              <a:rPr lang="en-US" altLang="zh-TW" dirty="0" smtClean="0"/>
              <a:t> ‘</a:t>
            </a:r>
            <a:r>
              <a:rPr lang="en-US" altLang="zh-TW" dirty="0" err="1" smtClean="0"/>
              <a:t>ocilen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nomita</a:t>
            </a:r>
            <a:r>
              <a:rPr lang="en-US" altLang="zh-TW" dirty="0" smtClean="0"/>
              <a:t> ci </a:t>
            </a:r>
            <a:r>
              <a:rPr lang="en-US" altLang="zh-TW" dirty="0" err="1" smtClean="0"/>
              <a:t>Yiso</a:t>
            </a:r>
            <a:endParaRPr lang="zh-TW" altLang="en-US" dirty="0" smtClean="0"/>
          </a:p>
        </p:txBody>
      </p:sp>
      <p:pic>
        <p:nvPicPr>
          <p:cNvPr id="1996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11588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594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阿美族語</a:t>
            </a:r>
            <a:r>
              <a:rPr lang="en-US" altLang="zh-TW" dirty="0" smtClean="0"/>
              <a:t>_</a:t>
            </a:r>
            <a:r>
              <a:rPr lang="zh-TW" altLang="en-US" dirty="0" smtClean="0"/>
              <a:t>聖母頌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kakaolahan</a:t>
            </a:r>
            <a:r>
              <a:rPr lang="en-US" altLang="zh-TW" dirty="0" smtClean="0"/>
              <a:t> a </a:t>
            </a:r>
            <a:r>
              <a:rPr lang="en-US" altLang="zh-TW" dirty="0" err="1" smtClean="0"/>
              <a:t>wina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ako</a:t>
            </a:r>
            <a:r>
              <a:rPr lang="en-US" altLang="zh-TW" dirty="0"/>
              <a:t> </a:t>
            </a:r>
            <a:r>
              <a:rPr lang="en-US" altLang="zh-TW" dirty="0" err="1" smtClean="0"/>
              <a:t>kitigen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kako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dipoten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kako,simawen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iso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dmak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nomako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awaay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katalawan</a:t>
            </a:r>
            <a:r>
              <a:rPr lang="en-US" altLang="zh-TW" dirty="0" smtClean="0"/>
              <a:t>.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4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11588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1731" name="標題 1"/>
          <p:cNvSpPr>
            <a:spLocks noGrp="1"/>
          </p:cNvSpPr>
          <p:nvPr>
            <p:ph type="title"/>
          </p:nvPr>
        </p:nvSpPr>
        <p:spPr>
          <a:xfrm>
            <a:off x="827088" y="476250"/>
            <a:ext cx="8229600" cy="5761038"/>
          </a:xfrm>
        </p:spPr>
        <p:txBody>
          <a:bodyPr/>
          <a:lstStyle/>
          <a:p>
            <a:pPr eaLnBrk="1" hangingPunct="1"/>
            <a:r>
              <a:rPr lang="en-US" altLang="zh-TW" sz="6000" dirty="0" smtClean="0"/>
              <a:t>1.Pilien no </a:t>
            </a:r>
            <a:r>
              <a:rPr lang="en-US" altLang="zh-TW" sz="6000" dirty="0" err="1" smtClean="0"/>
              <a:t>Wama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kiso</a:t>
            </a:r>
            <a:r>
              <a:rPr lang="en-US" altLang="zh-TW" sz="6000" dirty="0" smtClean="0"/>
              <a:t> haw, </a:t>
            </a:r>
            <a:r>
              <a:rPr lang="en-US" altLang="zh-TW" sz="6000" dirty="0" err="1" smtClean="0"/>
              <a:t>Mariya</a:t>
            </a:r>
            <a:r>
              <a:rPr lang="en-US" altLang="zh-TW" sz="6000" dirty="0" smtClean="0"/>
              <a:t> to ha </a:t>
            </a:r>
            <a:r>
              <a:rPr lang="en-US" altLang="zh-TW" sz="6000" dirty="0" err="1" smtClean="0"/>
              <a:t>mamisofoc</a:t>
            </a:r>
            <a:r>
              <a:rPr lang="en-US" altLang="zh-TW" sz="6000" dirty="0" smtClean="0"/>
              <a:t> to Wawa </a:t>
            </a:r>
            <a:r>
              <a:rPr lang="en-US" altLang="zh-TW" sz="6000" dirty="0" err="1" smtClean="0"/>
              <a:t>nira</a:t>
            </a:r>
            <a:r>
              <a:rPr lang="en-US" altLang="zh-TW" sz="6000" dirty="0" smtClean="0"/>
              <a:t>.</a:t>
            </a:r>
            <a:endParaRPr lang="zh-TW" altLang="en-US" sz="6000" dirty="0" smtClean="0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1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2755" name="標題 1"/>
          <p:cNvSpPr>
            <a:spLocks noGrp="1"/>
          </p:cNvSpPr>
          <p:nvPr>
            <p:ph type="title"/>
          </p:nvPr>
        </p:nvSpPr>
        <p:spPr>
          <a:xfrm>
            <a:off x="1095375" y="476250"/>
            <a:ext cx="8229600" cy="5761038"/>
          </a:xfrm>
        </p:spPr>
        <p:txBody>
          <a:bodyPr/>
          <a:lstStyle/>
          <a:p>
            <a:pPr eaLnBrk="1" hangingPunct="1"/>
            <a:r>
              <a:rPr lang="en-US" altLang="zh-TW" sz="6000" dirty="0" smtClean="0"/>
              <a:t>2.’Adigen no </a:t>
            </a:r>
            <a:r>
              <a:rPr lang="en-US" altLang="zh-TW" sz="6000" dirty="0" err="1" smtClean="0"/>
              <a:t>Wama</a:t>
            </a:r>
            <a:r>
              <a:rPr lang="en-US" altLang="zh-TW" sz="6000" dirty="0" smtClean="0"/>
              <a:t> cay </a:t>
            </a:r>
            <a:r>
              <a:rPr lang="en-US" altLang="zh-TW" sz="6000" dirty="0" err="1" smtClean="0"/>
              <a:t>ko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cikaditay</a:t>
            </a:r>
            <a:r>
              <a:rPr lang="en-US" altLang="zh-TW" sz="6000" dirty="0" smtClean="0"/>
              <a:t> to </a:t>
            </a:r>
            <a:r>
              <a:rPr lang="en-US" altLang="zh-TW" sz="6000" dirty="0" err="1" smtClean="0"/>
              <a:t>raraw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ni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Atam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ko’orip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iso</a:t>
            </a:r>
            <a:r>
              <a:rPr lang="en-US" altLang="zh-TW" sz="6000" dirty="0" smtClean="0"/>
              <a:t>.</a:t>
            </a:r>
            <a:endParaRPr lang="zh-TW" altLang="en-US" sz="6000" dirty="0" smtClean="0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3333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3779" name="標題 1"/>
          <p:cNvSpPr>
            <a:spLocks noGrp="1"/>
          </p:cNvSpPr>
          <p:nvPr>
            <p:ph type="title"/>
          </p:nvPr>
        </p:nvSpPr>
        <p:spPr>
          <a:xfrm>
            <a:off x="1095375" y="549275"/>
            <a:ext cx="8229600" cy="5759450"/>
          </a:xfrm>
        </p:spPr>
        <p:txBody>
          <a:bodyPr/>
          <a:lstStyle/>
          <a:p>
            <a:pPr eaLnBrk="1" hangingPunct="1"/>
            <a:r>
              <a:rPr lang="en-US" altLang="zh-TW" sz="6000" dirty="0" smtClean="0"/>
              <a:t>3. </a:t>
            </a:r>
            <a:r>
              <a:rPr lang="en-US" altLang="zh-TW" sz="6000" dirty="0" err="1" smtClean="0"/>
              <a:t>Do’doen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nomiso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ko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sowal</a:t>
            </a:r>
            <a:r>
              <a:rPr lang="en-US" altLang="zh-TW" sz="6000" dirty="0" smtClean="0"/>
              <a:t> no </a:t>
            </a:r>
            <a:r>
              <a:rPr lang="en-US" altLang="zh-TW" sz="6000" dirty="0" err="1" smtClean="0"/>
              <a:t>coyoh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tagsol</a:t>
            </a:r>
            <a:r>
              <a:rPr lang="en-US" altLang="zh-TW" sz="6000" dirty="0" smtClean="0"/>
              <a:t> mala </a:t>
            </a:r>
            <a:r>
              <a:rPr lang="en-US" altLang="zh-TW" sz="6000" dirty="0" err="1" smtClean="0"/>
              <a:t>wina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ni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Yiso</a:t>
            </a:r>
            <a:r>
              <a:rPr lang="en-US" altLang="zh-TW" sz="6000" dirty="0" smtClean="0"/>
              <a:t> </a:t>
            </a:r>
            <a:r>
              <a:rPr lang="en-US" altLang="zh-TW" sz="6000" dirty="0" err="1" smtClean="0"/>
              <a:t>kiso</a:t>
            </a:r>
            <a:r>
              <a:rPr lang="en-US" altLang="zh-TW" sz="6000" dirty="0" smtClean="0"/>
              <a:t>.</a:t>
            </a:r>
            <a:endParaRPr lang="zh-TW" altLang="en-US" sz="6000" dirty="0" smtClean="0"/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0"/>
            <a:ext cx="204311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03" name="標題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569325" cy="576103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領聖體後經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zh-TW" sz="4800" dirty="0" smtClean="0"/>
              <a:t>主教：請大家祈禱：</a:t>
            </a:r>
            <a:br>
              <a:rPr lang="zh-TW" altLang="zh-TW" sz="4800" dirty="0" smtClean="0"/>
            </a:br>
            <a:r>
              <a:rPr lang="zh-TW" altLang="zh-TW" sz="4800" dirty="0" smtClean="0"/>
              <a:t>上主，願我們所奉獻和所領受的神聖祭品，滋養祢所愛的司鐸和僕人，使他們常與祢親密的結合，忠實的事奉祢。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zh-TW" sz="4800" dirty="0" smtClean="0"/>
              <a:t>以上所求，是因我們的主基督。</a:t>
            </a:r>
            <a:br>
              <a:rPr lang="zh-TW" altLang="zh-TW" sz="4800" dirty="0" smtClean="0"/>
            </a:br>
            <a:r>
              <a:rPr lang="zh-TW" altLang="zh-TW" sz="4800" dirty="0" smtClean="0"/>
              <a:t>全體：阿們。</a:t>
            </a:r>
            <a:br>
              <a:rPr lang="zh-TW" altLang="zh-TW" sz="4800" dirty="0" smtClean="0"/>
            </a:br>
            <a:r>
              <a:rPr lang="zh-TW" altLang="zh-TW" sz="4800" dirty="0" smtClean="0"/>
              <a:t/>
            </a:r>
            <a:br>
              <a:rPr lang="zh-TW" altLang="zh-TW" sz="4800" dirty="0" smtClean="0"/>
            </a:br>
            <a:endParaRPr lang="zh-TW" altLang="en-US" sz="4800" dirty="0" smtClean="0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675688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 smtClean="0"/>
              <a:t>隆重</a:t>
            </a:r>
            <a:r>
              <a:rPr lang="zh-TW" altLang="zh-TW" dirty="0"/>
              <a:t>降福</a:t>
            </a:r>
            <a:br>
              <a:rPr lang="zh-TW" altLang="zh-TW" dirty="0"/>
            </a:br>
            <a:r>
              <a:rPr lang="zh-TW" altLang="zh-TW" dirty="0"/>
              <a:t>主教</a:t>
            </a:r>
            <a:r>
              <a:rPr lang="zh-TW" altLang="zh-TW" dirty="0" smtClean="0"/>
              <a:t>：願</a:t>
            </a:r>
            <a:r>
              <a:rPr lang="zh-TW" altLang="zh-TW" dirty="0"/>
              <a:t>主與你們同在。</a:t>
            </a:r>
            <a:br>
              <a:rPr lang="zh-TW" altLang="zh-TW" dirty="0"/>
            </a:br>
            <a:r>
              <a:rPr lang="zh-TW" altLang="zh-TW" dirty="0"/>
              <a:t>全體</a:t>
            </a:r>
            <a:r>
              <a:rPr lang="zh-TW" altLang="zh-TW" dirty="0" smtClean="0"/>
              <a:t>：也</a:t>
            </a:r>
            <a:r>
              <a:rPr lang="zh-TW" altLang="zh-TW" dirty="0"/>
              <a:t>與您的心靈同在</a:t>
            </a:r>
            <a:r>
              <a:rPr lang="zh-TW" altLang="zh-TW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執事</a:t>
            </a:r>
            <a:r>
              <a:rPr lang="zh-TW" altLang="en-US" dirty="0" smtClean="0"/>
              <a:t>：請大家俯首，接受降福。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zh-TW" altLang="zh-TW" dirty="0" smtClean="0"/>
              <a:t>主教：願</a:t>
            </a:r>
            <a:r>
              <a:rPr lang="zh-TW" altLang="zh-TW" dirty="0"/>
              <a:t>上主的聖名永受頌揚，並降福你們，保護你們</a:t>
            </a:r>
            <a:r>
              <a:rPr lang="zh-TW" altLang="zh-TW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>
                <a:solidFill>
                  <a:schemeClr val="tx1"/>
                </a:solidFill>
              </a:rPr>
              <a:t>全體</a:t>
            </a:r>
            <a:r>
              <a:rPr lang="zh-TW" altLang="zh-TW" dirty="0">
                <a:solidFill>
                  <a:schemeClr val="tx1"/>
                </a:solidFill>
              </a:rPr>
              <a:t>：從現今直到永遠，阿們。</a:t>
            </a:r>
            <a:br>
              <a:rPr lang="zh-TW" altLang="zh-TW" dirty="0">
                <a:solidFill>
                  <a:schemeClr val="tx1"/>
                </a:solidFill>
              </a:rPr>
            </a:b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pic>
        <p:nvPicPr>
          <p:cNvPr id="2058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85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主教：上主的聖名是我們的助祐，並以慈顏光照我們，仁慈對待我們。</a:t>
            </a:r>
            <a:br>
              <a:rPr lang="zh-TW" altLang="zh-TW" dirty="0" smtClean="0"/>
            </a:br>
            <a:r>
              <a:rPr lang="zh-TW" altLang="zh-TW" dirty="0" smtClean="0">
                <a:solidFill>
                  <a:schemeClr val="tx1"/>
                </a:solidFill>
              </a:rPr>
              <a:t>全體：因為祂創造了天地萬物，阿們。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8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115888"/>
            <a:ext cx="204311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787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主教：願神聖慈悲良善的上主轉面垂顧你們，賜給你們平安。</a:t>
            </a:r>
            <a:br>
              <a:rPr lang="zh-TW" altLang="zh-TW" dirty="0" smtClean="0"/>
            </a:br>
            <a:r>
              <a:rPr lang="zh-TW" altLang="zh-TW" dirty="0" smtClean="0">
                <a:solidFill>
                  <a:schemeClr val="tx1"/>
                </a:solidFill>
              </a:rPr>
              <a:t>全體：因為祂是負傷的醫治者，阿們。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8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889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主教：願全能的天主，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聖父、聖子 † 、聖神，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降福你們。</a:t>
            </a:r>
            <a:br>
              <a:rPr lang="zh-TW" altLang="zh-TW" dirty="0" smtClean="0"/>
            </a:br>
            <a:r>
              <a:rPr lang="zh-TW" altLang="zh-TW" dirty="0" smtClean="0">
                <a:solidFill>
                  <a:schemeClr val="tx1"/>
                </a:solidFill>
              </a:rPr>
              <a:t>全體：阿們。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進堂詠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1.</a:t>
            </a:r>
            <a:r>
              <a:rPr lang="zh-TW" altLang="en-US" dirty="0" smtClean="0"/>
              <a:t> 司祭子民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 smtClean="0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1270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3375"/>
            <a:ext cx="9144000" cy="6524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我回答說</a:t>
            </a:r>
            <a:r>
              <a:rPr lang="en-US" altLang="zh-TW" dirty="0"/>
              <a:t>:</a:t>
            </a:r>
            <a:br>
              <a:rPr lang="en-US" altLang="zh-TW" dirty="0"/>
            </a:br>
            <a:r>
              <a:rPr lang="zh-TW" altLang="en-US" dirty="0"/>
              <a:t>我的上主</a:t>
            </a:r>
            <a:r>
              <a:rPr lang="en-US" altLang="zh-TW" dirty="0"/>
              <a:t>!</a:t>
            </a:r>
            <a:r>
              <a:rPr lang="zh-TW" altLang="en-US" dirty="0"/>
              <a:t>我還太年輕</a:t>
            </a:r>
            <a:r>
              <a:rPr lang="en-US" altLang="zh-TW" dirty="0"/>
              <a:t>,</a:t>
            </a:r>
            <a:r>
              <a:rPr lang="zh-TW" altLang="en-US" dirty="0"/>
              <a:t>不會說話</a:t>
            </a:r>
            <a:r>
              <a:rPr lang="en-US" altLang="zh-TW" dirty="0"/>
              <a:t>.</a:t>
            </a:r>
            <a:br>
              <a:rPr lang="en-US" altLang="zh-TW" dirty="0"/>
            </a:br>
            <a:r>
              <a:rPr lang="zh-TW" altLang="en-US" dirty="0" smtClean="0"/>
              <a:t>上主又對我說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zh-TW" altLang="en-US" dirty="0"/>
              <a:t>你</a:t>
            </a:r>
            <a:r>
              <a:rPr lang="zh-TW" altLang="en-US" dirty="0" smtClean="0"/>
              <a:t>別說我</a:t>
            </a:r>
            <a:r>
              <a:rPr lang="zh-TW" altLang="en-US" dirty="0"/>
              <a:t>太</a:t>
            </a:r>
            <a:r>
              <a:rPr lang="zh-TW" altLang="en-US" dirty="0" smtClean="0"/>
              <a:t>年輕</a:t>
            </a:r>
            <a:r>
              <a:rPr lang="en-US" altLang="zh-TW" dirty="0" smtClean="0"/>
              <a:t>,</a:t>
            </a:r>
            <a:r>
              <a:rPr lang="zh-TW" altLang="en-US" dirty="0" smtClean="0"/>
              <a:t>因為我派你到哪裡去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你就該到那裡去</a:t>
            </a:r>
            <a:r>
              <a:rPr lang="en-US" altLang="zh-TW" dirty="0" smtClean="0"/>
              <a:t>;</a:t>
            </a:r>
            <a:r>
              <a:rPr lang="zh-TW" altLang="en-US" dirty="0" smtClean="0"/>
              <a:t>我命你說什麼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你就該說什麼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9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0"/>
            <a:ext cx="204311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9923" name="標題 1"/>
          <p:cNvSpPr>
            <a:spLocks noGrp="1"/>
          </p:cNvSpPr>
          <p:nvPr>
            <p:ph type="title"/>
          </p:nvPr>
        </p:nvSpPr>
        <p:spPr>
          <a:xfrm>
            <a:off x="611188" y="836613"/>
            <a:ext cx="8229600" cy="5761037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執事</a:t>
            </a:r>
            <a:r>
              <a:rPr lang="zh-TW" altLang="zh-TW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我們一起去傳佈福音吧！彌撒禮成</a:t>
            </a:r>
            <a:r>
              <a:rPr lang="zh-TW" altLang="en-US" dirty="0" smtClean="0"/>
              <a:t>！</a:t>
            </a:r>
            <a:r>
              <a:rPr lang="en-US" altLang="zh-TW" dirty="0" smtClean="0"/>
              <a:t>	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zh-TW" dirty="0" smtClean="0">
                <a:solidFill>
                  <a:schemeClr val="tx1"/>
                </a:solidFill>
              </a:rPr>
              <a:t>全體：感謝天主。</a:t>
            </a:r>
            <a:br>
              <a:rPr lang="zh-TW" altLang="zh-TW" dirty="0" smtClean="0">
                <a:solidFill>
                  <a:schemeClr val="tx1"/>
                </a:solidFill>
              </a:rPr>
            </a:b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禮成曲  進教之佑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altLang="zh-TW" sz="6000" dirty="0" smtClean="0"/>
              <a:t>1.</a:t>
            </a:r>
            <a:r>
              <a:rPr lang="zh-TW" altLang="en-US" sz="6000" dirty="0" smtClean="0"/>
              <a:t>求</a:t>
            </a:r>
            <a:r>
              <a:rPr lang="zh-TW" altLang="en-US" sz="6000" dirty="0"/>
              <a:t>我聖母 進教之</a:t>
            </a:r>
            <a:r>
              <a:rPr lang="zh-TW" altLang="en-US" sz="6000" dirty="0" smtClean="0"/>
              <a:t>佑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 </a:t>
            </a:r>
            <a:r>
              <a:rPr lang="zh-TW" altLang="en-US" sz="6000" dirty="0"/>
              <a:t>中華主保 為我轉求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教內眾人付託妳</a:t>
            </a:r>
            <a:r>
              <a:rPr lang="zh-TW" altLang="en-US" sz="6000" dirty="0" smtClean="0"/>
              <a:t>手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 </a:t>
            </a:r>
            <a:r>
              <a:rPr lang="zh-TW" altLang="en-US" sz="6000" dirty="0"/>
              <a:t>讚美妳 讚美妳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讚美妳 進教之佑 </a:t>
            </a:r>
          </a:p>
          <a:p>
            <a:pPr marL="0" indent="0" algn="ctr">
              <a:spcBef>
                <a:spcPts val="0"/>
              </a:spcBef>
              <a:buNone/>
            </a:pP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50971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altLang="zh-TW" sz="6000" dirty="0" smtClean="0"/>
              <a:t>2.</a:t>
            </a:r>
            <a:r>
              <a:rPr lang="zh-TW" altLang="en-US" sz="6000" dirty="0" smtClean="0"/>
              <a:t>曉</a:t>
            </a:r>
            <a:r>
              <a:rPr lang="zh-TW" altLang="en-US" sz="6000" dirty="0"/>
              <a:t>明之</a:t>
            </a:r>
            <a:r>
              <a:rPr lang="zh-TW" altLang="en-US" sz="6000" dirty="0" smtClean="0"/>
              <a:t>星 進</a:t>
            </a:r>
            <a:r>
              <a:rPr lang="zh-TW" altLang="en-US" sz="6000" dirty="0"/>
              <a:t>教之</a:t>
            </a:r>
            <a:r>
              <a:rPr lang="zh-TW" altLang="en-US" sz="6000" dirty="0" smtClean="0"/>
              <a:t>佑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教</a:t>
            </a:r>
            <a:r>
              <a:rPr lang="zh-TW" altLang="en-US" sz="6000" dirty="0"/>
              <a:t>外同胞 盡</a:t>
            </a:r>
            <a:r>
              <a:rPr lang="zh-TW" altLang="en-US" sz="6000" dirty="0" smtClean="0"/>
              <a:t>屬你子</a:t>
            </a:r>
            <a:endParaRPr lang="zh-TW" altLang="en-US" sz="6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迷途的</a:t>
            </a:r>
            <a:r>
              <a:rPr lang="zh-TW" altLang="en-US" sz="6000" dirty="0" smtClean="0"/>
              <a:t>羊 望你救助</a:t>
            </a:r>
            <a:endParaRPr lang="en-US" altLang="zh-TW" sz="6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懇求妳  懇求</a:t>
            </a:r>
            <a:r>
              <a:rPr lang="zh-TW" altLang="en-US" sz="6000" dirty="0"/>
              <a:t>妳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懇求妳 進教之</a:t>
            </a:r>
            <a:r>
              <a:rPr lang="zh-TW" altLang="en-US" sz="6000" dirty="0" smtClean="0"/>
              <a:t>佑</a:t>
            </a:r>
            <a:endParaRPr lang="zh-TW" altLang="en-US" sz="6000" dirty="0"/>
          </a:p>
          <a:p>
            <a:pPr marL="0" indent="0" algn="ctr">
              <a:spcBef>
                <a:spcPts val="0"/>
              </a:spcBef>
              <a:buNone/>
            </a:pP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75739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35285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altLang="zh-TW" sz="6000" dirty="0" smtClean="0"/>
              <a:t>3.</a:t>
            </a:r>
            <a:r>
              <a:rPr lang="zh-TW" altLang="en-US" sz="6000" dirty="0" smtClean="0"/>
              <a:t>罪人</a:t>
            </a:r>
            <a:r>
              <a:rPr lang="zh-TW" altLang="en-US" sz="6000" dirty="0"/>
              <a:t>之</a:t>
            </a:r>
            <a:r>
              <a:rPr lang="zh-TW" altLang="en-US" sz="6000" dirty="0" smtClean="0"/>
              <a:t>托 進</a:t>
            </a:r>
            <a:r>
              <a:rPr lang="zh-TW" altLang="en-US" sz="6000" dirty="0"/>
              <a:t>教之</a:t>
            </a:r>
            <a:r>
              <a:rPr lang="zh-TW" altLang="en-US" sz="6000" dirty="0" smtClean="0"/>
              <a:t>佑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我們眾人 賴</a:t>
            </a:r>
            <a:r>
              <a:rPr lang="zh-TW" altLang="en-US" sz="6000" dirty="0"/>
              <a:t>妳速救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同歸一</a:t>
            </a:r>
            <a:r>
              <a:rPr lang="zh-TW" altLang="en-US" sz="6000" dirty="0" smtClean="0"/>
              <a:t>棧  共</a:t>
            </a:r>
            <a:r>
              <a:rPr lang="zh-TW" altLang="en-US" sz="6000" dirty="0"/>
              <a:t>屬一</a:t>
            </a:r>
            <a:r>
              <a:rPr lang="zh-TW" altLang="en-US" sz="6000" dirty="0" smtClean="0"/>
              <a:t>牧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感謝妳  </a:t>
            </a:r>
            <a:r>
              <a:rPr lang="zh-TW" altLang="en-US" sz="6000" dirty="0"/>
              <a:t>感謝妳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感謝</a:t>
            </a:r>
            <a:r>
              <a:rPr lang="zh-TW" altLang="en-US" sz="6000" dirty="0" smtClean="0"/>
              <a:t>妳 進</a:t>
            </a:r>
            <a:r>
              <a:rPr lang="zh-TW" altLang="en-US" sz="6000" dirty="0"/>
              <a:t>教之</a:t>
            </a:r>
            <a:r>
              <a:rPr lang="zh-TW" altLang="en-US" sz="6000" dirty="0" smtClean="0"/>
              <a:t>佑</a:t>
            </a:r>
            <a:endParaRPr lang="zh-TW" altLang="en-US" sz="6000" dirty="0"/>
          </a:p>
          <a:p>
            <a:pPr marL="0" indent="0" algn="ctr">
              <a:spcBef>
                <a:spcPts val="0"/>
              </a:spcBef>
              <a:buNone/>
            </a:pP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27013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25400"/>
            <a:ext cx="204311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8115" name="標題 1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zh-TW" altLang="en-US" sz="8800" dirty="0" smtClean="0">
                <a:solidFill>
                  <a:schemeClr val="tx1"/>
                </a:solidFill>
              </a:rPr>
              <a:t>感謝天主</a:t>
            </a:r>
            <a:r>
              <a:rPr lang="en-US" altLang="zh-TW" sz="8800" dirty="0" smtClean="0">
                <a:solidFill>
                  <a:schemeClr val="tx1"/>
                </a:solidFill>
              </a:rPr>
              <a:t/>
            </a:r>
            <a:br>
              <a:rPr lang="en-US" altLang="zh-TW" sz="8800" dirty="0" smtClean="0">
                <a:solidFill>
                  <a:schemeClr val="tx1"/>
                </a:solidFill>
              </a:rPr>
            </a:br>
            <a:r>
              <a:rPr lang="zh-TW" altLang="en-US" sz="8800" dirty="0" smtClean="0">
                <a:solidFill>
                  <a:schemeClr val="tx1"/>
                </a:solidFill>
              </a:rPr>
              <a:t>閤家平安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91" name="標題 1"/>
          <p:cNvSpPr>
            <a:spLocks noGrp="1"/>
          </p:cNvSpPr>
          <p:nvPr>
            <p:ph type="title"/>
          </p:nvPr>
        </p:nvSpPr>
        <p:spPr>
          <a:xfrm>
            <a:off x="-7938" y="0"/>
            <a:ext cx="9144001" cy="6858000"/>
          </a:xfrm>
        </p:spPr>
        <p:txBody>
          <a:bodyPr/>
          <a:lstStyle/>
          <a:p>
            <a:pPr eaLnBrk="1" hangingPunct="1"/>
            <a:r>
              <a:rPr lang="zh-TW" altLang="en-US" sz="4900" dirty="0" smtClean="0"/>
              <a:t>你不要害怕他們</a:t>
            </a:r>
            <a:r>
              <a:rPr lang="en-US" altLang="zh-TW" sz="4900" dirty="0" smtClean="0"/>
              <a:t>,</a:t>
            </a:r>
            <a:r>
              <a:rPr lang="zh-TW" altLang="en-US" sz="4900" dirty="0" smtClean="0"/>
              <a:t>因為我與你同在</a:t>
            </a:r>
            <a:r>
              <a:rPr lang="en-US" altLang="zh-TW" sz="4900" dirty="0" smtClean="0"/>
              <a:t>,</a:t>
            </a:r>
            <a:r>
              <a:rPr lang="zh-TW" altLang="en-US" sz="4900" dirty="0" smtClean="0"/>
              <a:t>保護你</a:t>
            </a:r>
            <a:r>
              <a:rPr lang="en-US" altLang="zh-TW" sz="4900" dirty="0" smtClean="0"/>
              <a:t>-----</a:t>
            </a:r>
            <a:r>
              <a:rPr lang="zh-TW" altLang="en-US" sz="4900" dirty="0" smtClean="0"/>
              <a:t>這是上主的話</a:t>
            </a:r>
            <a:r>
              <a:rPr lang="en-US" altLang="zh-TW" sz="4900" dirty="0" smtClean="0"/>
              <a:t>.</a:t>
            </a:r>
            <a:br>
              <a:rPr lang="en-US" altLang="zh-TW" sz="4900" dirty="0" smtClean="0"/>
            </a:br>
            <a:r>
              <a:rPr lang="zh-TW" altLang="en-US" sz="4900" dirty="0" smtClean="0"/>
              <a:t>於是上主伸出手來</a:t>
            </a:r>
            <a:r>
              <a:rPr lang="en-US" altLang="zh-TW" sz="4900" dirty="0" smtClean="0"/>
              <a:t>,</a:t>
            </a:r>
            <a:r>
              <a:rPr lang="zh-TW" altLang="en-US" sz="4900" dirty="0" smtClean="0"/>
              <a:t>觸摸我的口</a:t>
            </a:r>
            <a:r>
              <a:rPr lang="en-US" altLang="zh-TW" sz="4900" dirty="0" smtClean="0"/>
              <a:t>,</a:t>
            </a:r>
            <a:r>
              <a:rPr lang="zh-TW" altLang="en-US" sz="4900" dirty="0" smtClean="0"/>
              <a:t>對我說</a:t>
            </a:r>
            <a:r>
              <a:rPr lang="en-US" altLang="zh-TW" sz="4900" dirty="0" smtClean="0"/>
              <a:t>:</a:t>
            </a:r>
            <a:br>
              <a:rPr lang="en-US" altLang="zh-TW" sz="4900" dirty="0" smtClean="0"/>
            </a:br>
            <a:r>
              <a:rPr lang="zh-TW" altLang="en-US" sz="4900" dirty="0" smtClean="0"/>
              <a:t>你看</a:t>
            </a:r>
            <a:r>
              <a:rPr lang="en-US" altLang="zh-TW" sz="4900" dirty="0" smtClean="0"/>
              <a:t>,</a:t>
            </a:r>
            <a:r>
              <a:rPr lang="zh-TW" altLang="en-US" sz="4900" dirty="0" smtClean="0"/>
              <a:t>我把我的話放在你口中</a:t>
            </a:r>
            <a:r>
              <a:rPr lang="en-US" altLang="zh-TW" sz="4900" dirty="0" smtClean="0"/>
              <a:t>.</a:t>
            </a:r>
            <a:r>
              <a:rPr lang="zh-TW" altLang="en-US" sz="4900" dirty="0" smtClean="0"/>
              <a:t>         </a:t>
            </a:r>
            <a:r>
              <a:rPr lang="zh-TW" altLang="zh-TW" sz="4900" dirty="0" smtClean="0"/>
              <a:t>上主的聖言。</a:t>
            </a:r>
            <a:r>
              <a:rPr lang="zh-TW" altLang="en-US" sz="4900" dirty="0" smtClean="0"/>
              <a:t>   </a:t>
            </a:r>
            <a:r>
              <a:rPr lang="zh-TW" altLang="zh-TW" sz="4900" dirty="0" smtClean="0"/>
              <a:t>全體：感謝天主。</a:t>
            </a:r>
            <a:endParaRPr lang="zh-TW" altLang="en-US" sz="4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答唱詠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上主是我的牧人</a:t>
            </a:r>
            <a:endParaRPr lang="zh-TW" altLang="en-US" dirty="0" smtClean="0"/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263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3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答</a:t>
            </a:r>
            <a:r>
              <a:rPr lang="en-US" altLang="zh-TW" dirty="0" smtClean="0"/>
              <a:t>:</a:t>
            </a:r>
            <a:r>
              <a:rPr lang="zh-TW" altLang="zh-TW" dirty="0" smtClean="0"/>
              <a:t>上主是我的牧人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祂領導我</a:t>
            </a:r>
            <a:r>
              <a:rPr lang="zh-TW" altLang="en-US" dirty="0" smtClean="0"/>
              <a:t> </a:t>
            </a:r>
            <a:r>
              <a:rPr lang="zh-TW" altLang="zh-TW" dirty="0" smtClean="0"/>
              <a:t>我什麼也不缺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領一：</a:t>
            </a:r>
            <a:r>
              <a:rPr lang="zh-TW" altLang="zh-TW" dirty="0" smtClean="0">
                <a:solidFill>
                  <a:schemeClr val="tx1"/>
                </a:solidFill>
              </a:rPr>
              <a:t>上主是我的牧人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我什麼都不缺 祂引導我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走向鮮嫩的草地上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28575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3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答</a:t>
            </a:r>
            <a:r>
              <a:rPr lang="en-US" altLang="zh-TW" dirty="0" smtClean="0"/>
              <a:t>:</a:t>
            </a:r>
            <a:r>
              <a:rPr lang="zh-TW" altLang="zh-TW" dirty="0" smtClean="0"/>
              <a:t>上主是我的牧人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祂領導我</a:t>
            </a:r>
            <a:r>
              <a:rPr lang="zh-TW" altLang="en-US" dirty="0" smtClean="0"/>
              <a:t> </a:t>
            </a:r>
            <a:r>
              <a:rPr lang="zh-TW" altLang="zh-TW" dirty="0" smtClean="0"/>
              <a:t>我什麼也不缺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領二：</a:t>
            </a:r>
            <a:r>
              <a:rPr lang="zh-TW" altLang="zh-TW" dirty="0" smtClean="0">
                <a:solidFill>
                  <a:schemeClr val="tx1"/>
                </a:solidFill>
              </a:rPr>
              <a:t>在清涼小溪旁 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祂引領我休息</a:t>
            </a:r>
            <a:r>
              <a:rPr lang="zh-TW" altLang="en-US" dirty="0" smtClean="0">
                <a:solidFill>
                  <a:schemeClr val="tx1"/>
                </a:solidFill>
              </a:rPr>
              <a:t>　</a:t>
            </a:r>
            <a:r>
              <a:rPr lang="zh-TW" altLang="zh-TW" dirty="0" smtClean="0">
                <a:solidFill>
                  <a:schemeClr val="tx1"/>
                </a:solidFill>
              </a:rPr>
              <a:t>我的靈魂因主的慈愛而振奮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答</a:t>
            </a:r>
            <a:r>
              <a:rPr lang="en-US" altLang="zh-TW" dirty="0" smtClean="0"/>
              <a:t>:</a:t>
            </a:r>
            <a:r>
              <a:rPr lang="zh-TW" altLang="zh-TW" dirty="0" smtClean="0"/>
              <a:t>上主是我的牧人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祂領導我</a:t>
            </a:r>
            <a:r>
              <a:rPr lang="zh-TW" altLang="en-US" dirty="0" smtClean="0"/>
              <a:t> </a:t>
            </a:r>
            <a:r>
              <a:rPr lang="zh-TW" altLang="zh-TW" dirty="0" smtClean="0"/>
              <a:t>我什麼也不缺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領三：</a:t>
            </a:r>
            <a:r>
              <a:rPr lang="zh-TW" altLang="zh-TW" dirty="0" smtClean="0">
                <a:solidFill>
                  <a:schemeClr val="tx1"/>
                </a:solidFill>
              </a:rPr>
              <a:t>祂領我往前行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走穩定的道路 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因為上主常踐行祂的諾言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793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11" name="標題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8912225" cy="6192838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答</a:t>
            </a:r>
            <a:r>
              <a:rPr lang="en-US" altLang="zh-TW" dirty="0" smtClean="0"/>
              <a:t>:</a:t>
            </a:r>
            <a:r>
              <a:rPr lang="zh-TW" altLang="zh-TW" dirty="0" smtClean="0"/>
              <a:t>上主是我的牧人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祂領導我</a:t>
            </a:r>
            <a:r>
              <a:rPr lang="zh-TW" altLang="en-US" dirty="0" smtClean="0"/>
              <a:t> </a:t>
            </a:r>
            <a:r>
              <a:rPr lang="zh-TW" altLang="zh-TW" dirty="0" smtClean="0"/>
              <a:t>我什麼也不缺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領四：</a:t>
            </a:r>
            <a:r>
              <a:rPr lang="zh-TW" altLang="zh-TW" dirty="0" smtClean="0">
                <a:solidFill>
                  <a:schemeClr val="tx1"/>
                </a:solidFill>
              </a:rPr>
              <a:t>黑暗中我行走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進入幽谷我不怕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zh-TW" dirty="0" smtClean="0">
                <a:solidFill>
                  <a:schemeClr val="tx1"/>
                </a:solidFill>
              </a:rPr>
              <a:t>因為祢上主常常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zh-TW" altLang="zh-TW" dirty="0" smtClean="0">
                <a:solidFill>
                  <a:schemeClr val="tx1"/>
                </a:solidFill>
              </a:rPr>
              <a:t>同我在一起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5" name="標題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8912225" cy="6192838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答</a:t>
            </a:r>
            <a:r>
              <a:rPr lang="en-US" altLang="zh-TW" dirty="0" smtClean="0"/>
              <a:t>:</a:t>
            </a:r>
            <a:r>
              <a:rPr lang="zh-TW" altLang="zh-TW" dirty="0" smtClean="0"/>
              <a:t>上主是我的牧人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祂領導我</a:t>
            </a:r>
            <a:r>
              <a:rPr lang="zh-TW" altLang="en-US" dirty="0" smtClean="0"/>
              <a:t> </a:t>
            </a:r>
            <a:r>
              <a:rPr lang="zh-TW" altLang="zh-TW" dirty="0" smtClean="0"/>
              <a:t>我什麼也不缺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領</a:t>
            </a:r>
            <a:r>
              <a:rPr lang="zh-TW" altLang="zh-TW" dirty="0" smtClean="0">
                <a:solidFill>
                  <a:schemeClr val="tx1"/>
                </a:solidFill>
              </a:rPr>
              <a:t>五</a:t>
            </a:r>
            <a:r>
              <a:rPr lang="zh-TW" altLang="en-US" dirty="0" smtClean="0">
                <a:solidFill>
                  <a:schemeClr val="tx1"/>
                </a:solidFill>
              </a:rPr>
              <a:t>：</a:t>
            </a:r>
            <a:r>
              <a:rPr lang="zh-TW" altLang="zh-TW" dirty="0" smtClean="0">
                <a:solidFill>
                  <a:schemeClr val="tx1"/>
                </a:solidFill>
              </a:rPr>
              <a:t>祢的牧杖棍棒，是我行路的指南；祢給我的蔭庇叫我的心安詳。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38" y="87313"/>
            <a:ext cx="2036762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59" name="標題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8912225" cy="6192838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答</a:t>
            </a:r>
            <a:r>
              <a:rPr lang="en-US" altLang="zh-TW" dirty="0" smtClean="0"/>
              <a:t>:</a:t>
            </a:r>
            <a:r>
              <a:rPr lang="zh-TW" altLang="zh-TW" dirty="0" smtClean="0"/>
              <a:t>上主是我的牧人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祂領導我</a:t>
            </a:r>
            <a:r>
              <a:rPr lang="zh-TW" altLang="en-US" dirty="0" smtClean="0"/>
              <a:t> </a:t>
            </a:r>
            <a:r>
              <a:rPr lang="zh-TW" altLang="zh-TW" dirty="0" smtClean="0"/>
              <a:t>我什麼也不缺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領六：</a:t>
            </a:r>
            <a:r>
              <a:rPr lang="zh-TW" altLang="zh-TW" dirty="0" smtClean="0">
                <a:solidFill>
                  <a:schemeClr val="tx1"/>
                </a:solidFill>
              </a:rPr>
              <a:t>祢為我設盛宴，又用甘油抹我額；我的杯爵中洋溢著甘甜。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083" name="標題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8912225" cy="6192838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答</a:t>
            </a:r>
            <a:r>
              <a:rPr lang="en-US" altLang="zh-TW" dirty="0" smtClean="0"/>
              <a:t>:</a:t>
            </a:r>
            <a:r>
              <a:rPr lang="zh-TW" altLang="zh-TW" dirty="0" smtClean="0"/>
              <a:t>上主是我的牧人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祂領導我</a:t>
            </a:r>
            <a:r>
              <a:rPr lang="zh-TW" altLang="en-US" dirty="0" smtClean="0"/>
              <a:t> </a:t>
            </a:r>
            <a:r>
              <a:rPr lang="zh-TW" altLang="zh-TW" dirty="0" smtClean="0"/>
              <a:t>我什麼也不缺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領七：</a:t>
            </a:r>
            <a:r>
              <a:rPr lang="zh-TW" altLang="zh-TW" dirty="0" smtClean="0">
                <a:solidFill>
                  <a:schemeClr val="tx1"/>
                </a:solidFill>
              </a:rPr>
              <a:t>我一生歲月中，將常有幸福安樂；我要永遠居住在主的殿宇裡。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063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司祭子民 皇族子民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神聖子民 上天之選民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請讚頌上主</a:t>
            </a:r>
            <a:br>
              <a:rPr lang="zh-TW" altLang="en-US" dirty="0" smtClean="0"/>
            </a:br>
            <a:r>
              <a:rPr lang="en-US" altLang="zh-TW" dirty="0" smtClean="0">
                <a:solidFill>
                  <a:schemeClr val="tx1"/>
                </a:solidFill>
              </a:rPr>
              <a:t>1.</a:t>
            </a:r>
            <a:r>
              <a:rPr lang="zh-TW" altLang="en-US" dirty="0" smtClean="0">
                <a:solidFill>
                  <a:schemeClr val="tx1"/>
                </a:solidFill>
              </a:rPr>
              <a:t>吾儕歌詠 基督天主聖父可愛之子 吾儕頌揚 永生之上智 天主之聖言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聖道禮儀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zh-TW" dirty="0" smtClean="0"/>
              <a:t>讀經</a:t>
            </a:r>
            <a:r>
              <a:rPr lang="zh-TW" altLang="en-US" dirty="0" smtClean="0"/>
              <a:t>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恭讀聖伯多祿前書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5:1-4</a:t>
            </a:r>
            <a:endParaRPr lang="zh-TW" altLang="en-US" dirty="0" smtClean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弟兄姊妹們：我這同為長老的，為主基督耶穌苦難作證的，以及同享那將要顯示的光榮的人，勸勉你們中間的眾長老：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你們務要牧放天主托付給你們的羊群；盡監督之職，不是出於不得已，而是出於心甘，隨天主的聖意；也不是出於貪卑鄙的利益，而是出於情願；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663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351837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不是做托你們照管者的主宰，而是做群羊的模範：這樣，當總司</a:t>
            </a:r>
            <a:r>
              <a:rPr lang="zh-TW" altLang="zh-TW" dirty="0" smtClean="0"/>
              <a:t>牧</a:t>
            </a:r>
            <a:r>
              <a:rPr lang="en-US" altLang="zh-TW" dirty="0" smtClean="0"/>
              <a:t>-</a:t>
            </a:r>
            <a:r>
              <a:rPr lang="zh-TW" altLang="zh-TW" dirty="0"/>
              <a:t>主耶穌基督出現時，你們必要接受那不朽的榮冠</a:t>
            </a:r>
            <a:r>
              <a:rPr lang="zh-TW" altLang="zh-TW" dirty="0" smtClean="0"/>
              <a:t>。上</a:t>
            </a:r>
            <a:r>
              <a:rPr lang="zh-TW" altLang="zh-TW" dirty="0"/>
              <a:t>主的聖言。</a:t>
            </a:r>
            <a:br>
              <a:rPr lang="zh-TW" altLang="zh-TW" dirty="0"/>
            </a:br>
            <a:r>
              <a:rPr lang="zh-TW" altLang="zh-TW" dirty="0"/>
              <a:t>全體</a:t>
            </a:r>
            <a:r>
              <a:rPr lang="zh-TW" altLang="zh-TW" dirty="0" smtClean="0"/>
              <a:t>：感謝</a:t>
            </a:r>
            <a:r>
              <a:rPr lang="zh-TW" altLang="zh-TW" dirty="0"/>
              <a:t>天主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/>
          <p:cNvSpPr>
            <a:spLocks noGrp="1"/>
          </p:cNvSpPr>
          <p:nvPr>
            <p:ph type="title"/>
          </p:nvPr>
        </p:nvSpPr>
        <p:spPr>
          <a:xfrm>
            <a:off x="0" y="549275"/>
            <a:ext cx="91440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福音前歡呼：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全體</a:t>
            </a:r>
            <a:r>
              <a:rPr lang="en-US" altLang="zh-TW" dirty="0" smtClean="0"/>
              <a:t>:</a:t>
            </a:r>
            <a:r>
              <a:rPr lang="zh-TW" altLang="en-US" dirty="0"/>
              <a:t>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　</a:t>
            </a:r>
            <a:r>
              <a:rPr lang="zh-TW" altLang="zh-TW" dirty="0" smtClean="0"/>
              <a:t>阿肋路亞</a:t>
            </a:r>
            <a:r>
              <a:rPr lang="zh-TW" altLang="en-US" dirty="0" smtClean="0"/>
              <a:t>、</a:t>
            </a:r>
            <a:r>
              <a:rPr lang="zh-TW" altLang="zh-TW" dirty="0"/>
              <a:t>阿肋</a:t>
            </a:r>
            <a:r>
              <a:rPr lang="zh-TW" altLang="zh-TW" dirty="0" smtClean="0"/>
              <a:t>路</a:t>
            </a:r>
            <a:r>
              <a:rPr lang="zh-TW" altLang="en-US" dirty="0" smtClean="0"/>
              <a:t>亞。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　</a:t>
            </a:r>
            <a:r>
              <a:rPr lang="zh-TW" altLang="zh-TW" dirty="0" smtClean="0"/>
              <a:t>阿</a:t>
            </a:r>
            <a:r>
              <a:rPr lang="zh-TW" altLang="zh-TW" dirty="0"/>
              <a:t>肋路</a:t>
            </a:r>
            <a:r>
              <a:rPr lang="zh-TW" altLang="zh-TW" dirty="0" smtClean="0"/>
              <a:t>亞</a:t>
            </a:r>
            <a:r>
              <a:rPr lang="zh-TW" altLang="en-US" dirty="0" smtClean="0"/>
              <a:t>、讚美天主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 smtClean="0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15888"/>
            <a:ext cx="2038350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760640"/>
          </a:xfrm>
        </p:spPr>
        <p:txBody>
          <a:bodyPr/>
          <a:lstStyle/>
          <a:p>
            <a:r>
              <a:rPr lang="zh-TW" altLang="en-US" sz="4800" dirty="0" smtClean="0">
                <a:solidFill>
                  <a:schemeClr val="tx1"/>
                </a:solidFill>
              </a:rPr>
              <a:t>領：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主說：</a:t>
            </a:r>
            <a:r>
              <a:rPr lang="zh-TW" altLang="zh-TW" sz="4800" dirty="0" smtClean="0">
                <a:solidFill>
                  <a:schemeClr val="tx1"/>
                </a:solidFill>
              </a:rPr>
              <a:t>我</a:t>
            </a:r>
            <a:r>
              <a:rPr lang="zh-TW" altLang="en-US" sz="4800" dirty="0">
                <a:solidFill>
                  <a:schemeClr val="tx1"/>
                </a:solidFill>
              </a:rPr>
              <a:t>是善牧，我認識我的羊</a:t>
            </a:r>
            <a:r>
              <a:rPr lang="zh-TW" altLang="en-US" sz="4800" dirty="0" smtClean="0">
                <a:solidFill>
                  <a:schemeClr val="tx1"/>
                </a:solidFill>
              </a:rPr>
              <a:t>，我</a:t>
            </a:r>
            <a:r>
              <a:rPr lang="zh-TW" altLang="en-US" sz="4800" dirty="0">
                <a:solidFill>
                  <a:schemeClr val="tx1"/>
                </a:solidFill>
              </a:rPr>
              <a:t>的羊也認識我</a:t>
            </a:r>
            <a:r>
              <a:rPr lang="zh-TW" altLang="zh-TW" sz="4800" dirty="0" smtClean="0">
                <a:solidFill>
                  <a:schemeClr val="tx1"/>
                </a:solidFill>
              </a:rPr>
              <a:t>。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全體：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/>
              <a:t>讚美天主、</a:t>
            </a:r>
            <a:r>
              <a:rPr lang="zh-TW" altLang="zh-TW" sz="4800" dirty="0" smtClean="0"/>
              <a:t>阿</a:t>
            </a:r>
            <a:r>
              <a:rPr lang="zh-TW" altLang="zh-TW" sz="4800" dirty="0"/>
              <a:t>肋路</a:t>
            </a:r>
            <a:r>
              <a:rPr lang="zh-TW" altLang="zh-TW" sz="4800" dirty="0" smtClean="0"/>
              <a:t>亞</a:t>
            </a:r>
            <a:r>
              <a:rPr lang="zh-TW" altLang="en-US" sz="4800" dirty="0" smtClean="0"/>
              <a:t>。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6147572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福音</a:t>
            </a:r>
            <a:r>
              <a:rPr lang="en-US" altLang="zh-TW" dirty="0" smtClean="0"/>
              <a:t>	</a:t>
            </a:r>
            <a:br>
              <a:rPr lang="en-US" altLang="zh-TW" dirty="0" smtClean="0"/>
            </a:b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zh-TW" dirty="0" smtClean="0"/>
              <a:t>恭讀聖</a:t>
            </a:r>
            <a:r>
              <a:rPr lang="zh-TW" altLang="en-US" dirty="0" smtClean="0"/>
              <a:t>若望</a:t>
            </a:r>
            <a:r>
              <a:rPr lang="zh-TW" altLang="zh-TW" dirty="0" smtClean="0"/>
              <a:t>福音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十</a:t>
            </a:r>
            <a:r>
              <a:rPr lang="en-US" altLang="zh-TW" dirty="0" smtClean="0"/>
              <a:t>:11-16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 smtClean="0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18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49275"/>
            <a:ext cx="91440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那時候，</a:t>
            </a:r>
            <a:r>
              <a:rPr lang="zh-TW" altLang="zh-TW" dirty="0" smtClean="0"/>
              <a:t>耶穌說：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「</a:t>
            </a:r>
            <a:r>
              <a:rPr lang="zh-TW" altLang="en-US" dirty="0" smtClean="0"/>
              <a:t>我是善牧，善牧為羊捨命。傭工不是牧人，羊也不是他自己的，他看見狼來了，就拋下羊逃跑了，狼就抓住羊，把羊群趕散了，因為他是傭工，對羊漠不關心。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299" name="標題 1"/>
          <p:cNvSpPr>
            <a:spLocks noGrp="1"/>
          </p:cNvSpPr>
          <p:nvPr>
            <p:ph type="title"/>
          </p:nvPr>
        </p:nvSpPr>
        <p:spPr>
          <a:xfrm>
            <a:off x="0" y="620713"/>
            <a:ext cx="9144000" cy="5761037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我是善牧，我認識我的羊，我的羊也認識我，正如父認識我，我也認識父一樣；並且我為羊捨命。我還有別的羊，不在羊棧裡，我該把他們領回來，他們要聽我的聲音，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323" name="標題 1"/>
          <p:cNvSpPr>
            <a:spLocks noGrp="1"/>
          </p:cNvSpPr>
          <p:nvPr>
            <p:ph type="title"/>
          </p:nvPr>
        </p:nvSpPr>
        <p:spPr>
          <a:xfrm>
            <a:off x="0" y="549275"/>
            <a:ext cx="9144000" cy="575945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這樣，將來只有一個羊群，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同屬於一個牧人。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                  </a:t>
            </a:r>
            <a:r>
              <a:rPr lang="zh-TW" altLang="zh-TW" dirty="0" smtClean="0"/>
              <a:t>上主的聖言。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全體：基督，我們讚美祢。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2540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司祭子民 皇族子民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神聖子民 上天之選民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請讚頌上主</a:t>
            </a:r>
            <a:br>
              <a:rPr lang="zh-TW" altLang="en-US" dirty="0" smtClean="0"/>
            </a:br>
            <a:r>
              <a:rPr lang="en-US" altLang="zh-TW" dirty="0" smtClean="0">
                <a:solidFill>
                  <a:schemeClr val="tx1"/>
                </a:solidFill>
              </a:rPr>
              <a:t>2.</a:t>
            </a:r>
            <a:r>
              <a:rPr lang="zh-TW" altLang="zh-TW" dirty="0" smtClean="0">
                <a:solidFill>
                  <a:schemeClr val="tx1"/>
                </a:solidFill>
              </a:rPr>
              <a:t>吾儕歌詠 童貞聖瑪利亞孕育之子 吾儕頌揚 我等之兄長 贖世之上主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主教證道</a:t>
            </a: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88913"/>
            <a:ext cx="2038350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授予司鐸聖秩禮儀</a:t>
            </a:r>
            <a:br>
              <a:rPr lang="zh-TW" altLang="zh-TW" dirty="0" smtClean="0"/>
            </a:br>
            <a:endParaRPr lang="zh-TW" altLang="en-US" dirty="0" smtClean="0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推薦領受聖秩者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zh-TW" dirty="0" smtClean="0"/>
              <a:t>襄</a:t>
            </a:r>
            <a:r>
              <a:rPr lang="en-US" altLang="zh-TW" dirty="0" smtClean="0"/>
              <a:t> </a:t>
            </a:r>
            <a:r>
              <a:rPr lang="zh-TW" altLang="zh-TW" dirty="0" smtClean="0"/>
              <a:t>禮：領受司鐸聖秩者，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李源模</a:t>
            </a:r>
            <a:r>
              <a:rPr lang="zh-TW" altLang="zh-TW" dirty="0" smtClean="0"/>
              <a:t>執事。</a:t>
            </a:r>
            <a:br>
              <a:rPr lang="zh-TW" altLang="zh-TW" dirty="0" smtClean="0"/>
            </a:br>
            <a:r>
              <a:rPr lang="zh-TW" altLang="zh-TW" dirty="0" smtClean="0"/>
              <a:t>被喚者：有。</a:t>
            </a:r>
            <a:endParaRPr lang="zh-TW" altLang="en-US" dirty="0" smtClean="0"/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4963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 smtClean="0"/>
              <a:t>襄</a:t>
            </a:r>
            <a:r>
              <a:rPr lang="en-US" altLang="zh-TW" dirty="0" smtClean="0"/>
              <a:t> </a:t>
            </a:r>
            <a:r>
              <a:rPr lang="zh-TW" altLang="zh-TW" dirty="0" smtClean="0"/>
              <a:t>禮：最可敬的主教，慈母聖教會請求您給我們這位弟兄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李源模執事</a:t>
            </a:r>
            <a:r>
              <a:rPr lang="zh-TW" altLang="zh-TW" dirty="0" smtClean="0"/>
              <a:t>，授予司鐸聖秩。</a:t>
            </a:r>
            <a:br>
              <a:rPr lang="zh-TW" altLang="zh-TW" dirty="0" smtClean="0"/>
            </a:br>
            <a:r>
              <a:rPr lang="zh-TW" altLang="zh-TW" dirty="0" smtClean="0"/>
              <a:t>主教：你知道他有資格嗎？</a:t>
            </a:r>
            <a:br>
              <a:rPr lang="zh-TW" altLang="zh-TW" dirty="0" smtClean="0"/>
            </a:br>
            <a:r>
              <a:rPr lang="zh-TW" altLang="zh-TW" dirty="0" smtClean="0"/>
              <a:t>襄禮：經詢問基督子民及各位有關人士的意見，我可以作證他確有資格。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主教揀選及民眾同意</a:t>
            </a:r>
            <a:br>
              <a:rPr lang="zh-TW" altLang="zh-TW" dirty="0"/>
            </a:br>
            <a:r>
              <a:rPr lang="zh-TW" altLang="zh-TW" dirty="0" smtClean="0"/>
              <a:t>主教</a:t>
            </a:r>
            <a:r>
              <a:rPr lang="zh-TW" altLang="zh-TW" dirty="0"/>
              <a:t>：仰賴天主和</a:t>
            </a:r>
            <a:r>
              <a:rPr lang="zh-TW" altLang="zh-TW" dirty="0" smtClean="0"/>
              <a:t>我們救主</a:t>
            </a:r>
            <a:r>
              <a:rPr lang="zh-TW" altLang="zh-TW" dirty="0"/>
              <a:t>耶穌基督的助祐，我們揀選這位</a:t>
            </a:r>
            <a:r>
              <a:rPr lang="zh-TW" altLang="zh-TW" dirty="0" smtClean="0"/>
              <a:t>弟兄</a:t>
            </a:r>
            <a:r>
              <a:rPr lang="zh-TW" altLang="en-US" dirty="0" smtClean="0"/>
              <a:t>李源模執事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領受</a:t>
            </a:r>
            <a:r>
              <a:rPr lang="zh-TW" altLang="zh-TW" dirty="0"/>
              <a:t>司鐸聖秩。</a:t>
            </a:r>
            <a:br>
              <a:rPr lang="zh-TW" altLang="zh-TW" dirty="0"/>
            </a:br>
            <a:r>
              <a:rPr lang="zh-TW" altLang="zh-TW" dirty="0"/>
              <a:t>全</a:t>
            </a:r>
            <a:r>
              <a:rPr lang="en-US" altLang="zh-TW" dirty="0"/>
              <a:t>  </a:t>
            </a:r>
            <a:r>
              <a:rPr lang="zh-TW" altLang="zh-TW" dirty="0"/>
              <a:t>體：感謝天主</a:t>
            </a:r>
            <a:r>
              <a:rPr lang="zh-TW" altLang="zh-TW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sz="4400" dirty="0" smtClean="0"/>
              <a:t>（</a:t>
            </a:r>
            <a:r>
              <a:rPr lang="zh-TW" altLang="zh-TW" sz="4400" dirty="0"/>
              <a:t>全體信眾亦可鼓掌，表示贊同</a:t>
            </a:r>
            <a:r>
              <a:rPr lang="zh-TW" altLang="zh-TW" sz="4400" dirty="0" smtClean="0"/>
              <a:t>）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50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497887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主教訓勉</a:t>
            </a:r>
            <a:br>
              <a:rPr lang="zh-TW" altLang="zh-TW" dirty="0"/>
            </a:br>
            <a:r>
              <a:rPr lang="zh-TW" altLang="zh-TW" dirty="0"/>
              <a:t>各位親愛的兄弟姐妹：這位執事，可能是你們的親戚或朋友，他即將領受司鐸聖職。在我們祝賀他，為他祈禱的時候，也請大家細心反省一下，他在教會內將領受的是什麼職務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9213"/>
            <a:ext cx="2036763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424862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固然，天主的全體神聖子民，在基督內都是皇天司祭，可是，我們的大司</a:t>
            </a:r>
            <a:r>
              <a:rPr lang="zh-TW" altLang="zh-TW" dirty="0" smtClean="0"/>
              <a:t>祭主</a:t>
            </a:r>
            <a:r>
              <a:rPr lang="zh-TW" altLang="zh-TW" dirty="0"/>
              <a:t>耶穌基督，卻親自從門徒們當中，揀選了一些人，以祂的名義，在教會內並公開的為眾人擔任公務司祭的職務。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原來，主基督由聖父所派遣來到世上，同樣，主基督也派遣使徒到世界各地，好能藉著使徒及繼承使徒職位的主教們，延續不斷地履行祂導師、司祭和牧者的職務。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539" name="標題 1"/>
          <p:cNvSpPr>
            <a:spLocks noGrp="1"/>
          </p:cNvSpPr>
          <p:nvPr>
            <p:ph type="title"/>
          </p:nvPr>
        </p:nvSpPr>
        <p:spPr>
          <a:xfrm>
            <a:off x="1403350" y="981075"/>
            <a:ext cx="6913563" cy="5761038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司鐸就是主教的合作者，在司祭職務上與主教聯合一起，奉召為天主子民服務。</a:t>
            </a:r>
            <a:br>
              <a:rPr lang="zh-TW" altLang="zh-TW" dirty="0" smtClean="0"/>
            </a:b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4963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這位弟兄，經過深思熟慮，即將接受司鐸的職位，為基督服務，以履行他導師、司祭和牧者之職，使主基督的</a:t>
            </a:r>
            <a:r>
              <a:rPr lang="zh-TW" altLang="zh-TW" dirty="0" smtClean="0"/>
              <a:t>身體</a:t>
            </a:r>
            <a:r>
              <a:rPr lang="zh-TW" altLang="en-US" dirty="0" smtClean="0"/>
              <a:t>－</a:t>
            </a:r>
            <a:r>
              <a:rPr lang="zh-TW" altLang="zh-TW" dirty="0" smtClean="0"/>
              <a:t>教會</a:t>
            </a:r>
            <a:r>
              <a:rPr lang="zh-TW" altLang="zh-TW" dirty="0"/>
              <a:t>，得以建立和發展，成為天主的子民、聖神的殿宇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司祭子民 皇族子民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神聖子民 上天之選民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請讚頌上主</a:t>
            </a:r>
            <a:br>
              <a:rPr lang="zh-TW" altLang="en-US" dirty="0" smtClean="0"/>
            </a:br>
            <a:r>
              <a:rPr lang="en-US" altLang="zh-TW" dirty="0" smtClean="0">
                <a:solidFill>
                  <a:schemeClr val="tx1"/>
                </a:solidFill>
              </a:rPr>
              <a:t>3.</a:t>
            </a:r>
            <a:r>
              <a:rPr lang="zh-TW" altLang="zh-TW" dirty="0" smtClean="0">
                <a:solidFill>
                  <a:schemeClr val="tx1"/>
                </a:solidFill>
              </a:rPr>
              <a:t>吾儕歌詠 璀燦煇煌之光華與榮耀 吾儕頌揚 報道白天來臨的曉明之星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424863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這位弟兄，將被祝聖為新約的司祭。他要肖似並同化為永恆的大司祭主基督，和主教的司祭職聯合一起，去宣講福音，牧養及培育天主子民，舉行敬天之禮，尤其是舉行主的聖祭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353425" cy="57610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 smtClean="0"/>
              <a:t>親愛的</a:t>
            </a:r>
            <a:r>
              <a:rPr lang="zh-TW" altLang="en-US" dirty="0" smtClean="0"/>
              <a:t>李源模</a:t>
            </a:r>
            <a:r>
              <a:rPr lang="zh-TW" altLang="zh-TW" dirty="0" smtClean="0"/>
              <a:t>執事</a:t>
            </a:r>
            <a:r>
              <a:rPr lang="zh-TW" altLang="zh-TW" dirty="0"/>
              <a:t>：我要特別向你說幾句話。你將被祝聖，進入司鐸的行列，以基督導師的名義，善盡訓導的職務。你務要欣然地接受天主的聖言，並將它傳授給眾人。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63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你要默想主的聖言及誡命，信仰你所宣讀的聖言，教導你所信仰的聖道，實踐你所教導人們的誡命。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65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要使你所宣講的聖道，成為天主子民的精神食糧，使你的生活芳表，成為基督信徒的典範；你要以聖善的思言行為，去建設這大家庭</a:t>
            </a:r>
            <a:r>
              <a:rPr lang="zh-TW" altLang="en-US" dirty="0" smtClean="0"/>
              <a:t>－</a:t>
            </a:r>
            <a:r>
              <a:rPr lang="zh-TW" altLang="zh-TW" dirty="0" smtClean="0"/>
              <a:t>天主的教會。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625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497887" cy="57610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同樣，你要在基督內盡聖化的使命。信友們的精神祭獻，將通過你的服務，藉你聖潔的手，在祭台上以不流血的方式所舉行的奧蹟中，與基督的祭獻相結合，奉獻給天父而完成。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6035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7" name="標題 1"/>
          <p:cNvSpPr>
            <a:spLocks noGrp="1"/>
          </p:cNvSpPr>
          <p:nvPr>
            <p:ph type="title"/>
          </p:nvPr>
        </p:nvSpPr>
        <p:spPr>
          <a:xfrm>
            <a:off x="323850" y="620713"/>
            <a:ext cx="8424863" cy="5761037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所以，你要明白你所做的，生活你所舉行的；就是說，你既然舉行基督死而復活的奧蹟，就要致死自己的種種罪惡，努力不斷更新自己，在基督的新生命中立身行事。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你要為人施行洗禮，使人加入天主子民的行列；在懺悔聖事中，以基督和教會的名義使人與天主、他人及自己和好，為人赦罪；以神聖的傅油，支持和撫慰病弱者；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4963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你要主持神聖禮儀，並以日課頌禱，為天主子民及全人類向天主獻上頌讚和感恩的禱告；你要切記，你是由人群中所揀選出來，奉派在有關天主的事上及為眾人服務而存在。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所以，你要懷有恆常的喜樂、真誠的愛德，善盡基督大司祭的職務。你不應該為自己的私事操心，卻要以基督的事業為重。</a:t>
            </a:r>
            <a:endParaRPr lang="zh-TW" altLang="en-US" dirty="0" smtClean="0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188913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496300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最後，</a:t>
            </a:r>
            <a:r>
              <a:rPr lang="zh-TW" altLang="zh-TW" dirty="0" smtClean="0"/>
              <a:t>親愛的</a:t>
            </a:r>
            <a:r>
              <a:rPr lang="zh-TW" altLang="en-US" dirty="0" smtClean="0"/>
              <a:t>李源模</a:t>
            </a:r>
            <a:r>
              <a:rPr lang="zh-TW" altLang="zh-TW" dirty="0" smtClean="0"/>
              <a:t>執事</a:t>
            </a:r>
            <a:r>
              <a:rPr lang="zh-TW" altLang="zh-TW" dirty="0"/>
              <a:t>，你將分擔基督元首和牧者的職務。你從屬於主教，並要與主教團結共融一致，努力促使信友合成一家，引導他們通過基督、在聖神內，走向天父。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3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司祭子民 皇族子民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神聖子民 上天之選民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請讚頌上主</a:t>
            </a:r>
            <a:br>
              <a:rPr lang="zh-TW" altLang="en-US" dirty="0" smtClean="0"/>
            </a:br>
            <a:r>
              <a:rPr lang="en-US" altLang="zh-TW" dirty="0" smtClean="0">
                <a:solidFill>
                  <a:schemeClr val="tx1"/>
                </a:solidFill>
              </a:rPr>
              <a:t>4.</a:t>
            </a:r>
            <a:r>
              <a:rPr lang="zh-TW" altLang="zh-TW" dirty="0" smtClean="0">
                <a:solidFill>
                  <a:schemeClr val="tx1"/>
                </a:solidFill>
              </a:rPr>
              <a:t>吾儕歌詠 引世人擺脫黑暗之光明 吾儕頌揚 顯示升天蹊徑的照世真光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74613"/>
            <a:ext cx="2036762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82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你要常以基督善牧為榜樣，祂來不是為受人服侍，而是為服侍人，並光照尋找及拯救迷失在黑暗中死影下的人們。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85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聖秩許諾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zh-TW" dirty="0" smtClean="0"/>
              <a:t>主</a:t>
            </a:r>
            <a:r>
              <a:rPr lang="zh-TW" altLang="en-US" dirty="0" smtClean="0"/>
              <a:t>　</a:t>
            </a:r>
            <a:r>
              <a:rPr lang="zh-TW" altLang="zh-TW" dirty="0" smtClean="0"/>
              <a:t>教：親愛的</a:t>
            </a:r>
            <a:r>
              <a:rPr lang="zh-TW" altLang="en-US" dirty="0" smtClean="0"/>
              <a:t>李源模</a:t>
            </a:r>
            <a:r>
              <a:rPr lang="zh-TW" altLang="zh-TW" dirty="0" smtClean="0"/>
              <a:t>執事，你領受司鐸聖秩之前，應在大眾面前，表明你接受這職務的意願。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87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4963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</a:t>
            </a:r>
            <a:r>
              <a:rPr lang="zh-TW" altLang="en-US" dirty="0" smtClean="0"/>
              <a:t>　</a:t>
            </a:r>
            <a:r>
              <a:rPr lang="zh-TW" altLang="zh-TW" dirty="0" smtClean="0"/>
              <a:t>教：你願意在司鐸職位上，作主教的忠誠合作者，在聖神領導下，牧養主的羊群，恆心不懈地善盡司鐸的職務嗎？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領秩者：我願意。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899" name="標題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4963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　教：你願意為光榮天主，並為了聖化基督信徒，遵照教會的傳統，尤其是在感恩聖祭及和好聖事上，虔敬而忠誠地舉行基督的奧蹟嗎？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領秩者：我願意。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2066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23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　教：你願意妥善而明智地履行為聖言服務的職責，向世人宣講福音，講解天主教會的大公信仰嗎？</a:t>
            </a:r>
            <a:br>
              <a:rPr lang="zh-TW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領秩者：我願意。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6035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947" name="標題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424862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　教：你願意遵循祈禱的訓示，和我們一起，為託付給你的子民，恆心不懈地呼求天主的仁慈嗎？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領秩者：我願意。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6035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971" name="標題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8713788" cy="5759450"/>
          </a:xfrm>
        </p:spPr>
        <p:txBody>
          <a:bodyPr/>
          <a:lstStyle/>
          <a:p>
            <a:pPr eaLnBrk="1" hangingPunct="1"/>
            <a:r>
              <a:rPr lang="zh-TW" altLang="zh-TW" sz="4400" dirty="0" smtClean="0"/>
              <a:t>主　教：基督大司祭為我們將自己獻於聖父，作為純潔的祭品；你願意一天比一天，與祂更密切結合，並同祂一起為人類的得救，而完全獻身於天主嗎？</a:t>
            </a:r>
            <a:br>
              <a:rPr lang="zh-TW" altLang="zh-TW" sz="4400" dirty="0" smtClean="0"/>
            </a:br>
            <a:r>
              <a:rPr lang="zh-TW" altLang="zh-TW" sz="4400" dirty="0" smtClean="0"/>
              <a:t>領秩者：賴天主的助祐，我願意。</a:t>
            </a:r>
            <a:endParaRPr lang="zh-TW" alt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567737" cy="5759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應許服從</a:t>
            </a:r>
            <a:br>
              <a:rPr lang="zh-TW" altLang="zh-TW" dirty="0"/>
            </a:br>
            <a:r>
              <a:rPr lang="zh-TW" altLang="zh-TW" dirty="0"/>
              <a:t>主　教：你應許尊敬服從我，和我的繼任人嗎？</a:t>
            </a:r>
            <a:br>
              <a:rPr lang="zh-TW" altLang="zh-TW" dirty="0"/>
            </a:br>
            <a:r>
              <a:rPr lang="zh-TW" altLang="zh-TW" dirty="0"/>
              <a:t>領秩者：我應許。</a:t>
            </a:r>
            <a:br>
              <a:rPr lang="zh-TW" altLang="zh-TW" dirty="0"/>
            </a:br>
            <a:r>
              <a:rPr lang="zh-TW" altLang="zh-TW" dirty="0"/>
              <a:t>主　教：天主在你身上開始了美好的工作，願天主完成它。</a:t>
            </a:r>
            <a:br>
              <a:rPr lang="zh-TW" altLang="zh-TW" dirty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28575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6597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sz="4900" dirty="0"/>
              <a:t>邀請祈禱</a:t>
            </a:r>
            <a:br>
              <a:rPr lang="zh-TW" altLang="zh-TW" sz="4900" dirty="0"/>
            </a:br>
            <a:r>
              <a:rPr lang="zh-TW" altLang="zh-TW" sz="4900" dirty="0" smtClean="0"/>
              <a:t>主</a:t>
            </a:r>
            <a:r>
              <a:rPr lang="zh-TW" altLang="en-US" sz="4900" dirty="0" smtClean="0"/>
              <a:t>　</a:t>
            </a:r>
            <a:r>
              <a:rPr lang="zh-TW" altLang="zh-TW" sz="4900" dirty="0" smtClean="0"/>
              <a:t>教：親愛的</a:t>
            </a:r>
            <a:r>
              <a:rPr lang="zh-TW" altLang="zh-TW" sz="4900" dirty="0"/>
              <a:t>弟兄姐妹們，請大家祈求全能的天主聖父，祂既選拔了這位執事擔任司鐸職務，願祂豐厚地賞賜他豐富的上天恩寵和福祐</a:t>
            </a:r>
            <a:r>
              <a:rPr lang="zh-TW" altLang="zh-TW" sz="4900" dirty="0" smtClean="0"/>
              <a:t>。</a:t>
            </a:r>
            <a:r>
              <a:rPr lang="en-US" altLang="zh-TW" sz="4900" dirty="0" smtClean="0"/>
              <a:t/>
            </a:r>
            <a:br>
              <a:rPr lang="en-US" altLang="zh-TW" sz="4900" dirty="0" smtClean="0"/>
            </a:br>
            <a:r>
              <a:rPr lang="zh-TW" altLang="zh-TW" sz="4900" dirty="0"/>
              <a:t/>
            </a:r>
            <a:br>
              <a:rPr lang="zh-TW" altLang="zh-TW" sz="4900" dirty="0"/>
            </a:br>
            <a:r>
              <a:rPr lang="zh-TW" altLang="en-US" sz="4900" dirty="0"/>
              <a:t>執事</a:t>
            </a:r>
            <a:r>
              <a:rPr lang="zh-TW" altLang="zh-TW" sz="4900" dirty="0" smtClean="0"/>
              <a:t>：</a:t>
            </a:r>
            <a:r>
              <a:rPr lang="zh-TW" altLang="zh-TW" sz="4900" dirty="0"/>
              <a:t>請大家跪下</a:t>
            </a:r>
            <a:r>
              <a:rPr lang="zh-TW" altLang="zh-TW" sz="4900" dirty="0" smtClean="0"/>
              <a:t>。</a:t>
            </a:r>
            <a:endParaRPr lang="zh-TW" altLang="en-US" sz="4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諸聖禱文</a:t>
            </a:r>
            <a:br>
              <a:rPr lang="zh-TW" altLang="zh-TW" dirty="0" smtClean="0"/>
            </a:br>
            <a:endParaRPr lang="zh-TW" altLang="en-US" dirty="0" smtClean="0"/>
          </a:p>
        </p:txBody>
      </p:sp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2063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司祭子民 皇族子民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神聖子民 上天之選民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請讚頌上主</a:t>
            </a:r>
            <a:br>
              <a:rPr lang="zh-TW" altLang="en-US" dirty="0" smtClean="0"/>
            </a:br>
            <a:r>
              <a:rPr lang="en-US" altLang="zh-TW" dirty="0" smtClean="0">
                <a:solidFill>
                  <a:schemeClr val="tx1"/>
                </a:solidFill>
              </a:rPr>
              <a:t>5.</a:t>
            </a:r>
            <a:r>
              <a:rPr lang="zh-TW" altLang="zh-TW" dirty="0" smtClean="0">
                <a:solidFill>
                  <a:schemeClr val="tx1"/>
                </a:solidFill>
              </a:rPr>
              <a:t>吾儕歌詠 </a:t>
            </a:r>
            <a:r>
              <a:rPr lang="zh-TW" altLang="en-US" dirty="0" smtClean="0">
                <a:solidFill>
                  <a:schemeClr val="tx1"/>
                </a:solidFill>
              </a:rPr>
              <a:t>先知所預言的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真默西亞 吾儕頌揚  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亞巴郎的子孫 達味之後裔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067" name="標題 5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諸聖禱文</a:t>
            </a:r>
          </a:p>
        </p:txBody>
      </p:sp>
      <p:sp>
        <p:nvSpPr>
          <p:cNvPr id="90115" name="內容版面配置區 6"/>
          <p:cNvSpPr>
            <a:spLocks noGrp="1"/>
          </p:cNvSpPr>
          <p:nvPr>
            <p:ph sz="half" idx="1"/>
          </p:nvPr>
        </p:nvSpPr>
        <p:spPr>
          <a:xfrm>
            <a:off x="611188" y="1639342"/>
            <a:ext cx="8424862" cy="452596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zh-TW" altLang="zh-TW" sz="4400" dirty="0" smtClean="0"/>
              <a:t>領：上主，求 祢 垂 憐</a:t>
            </a:r>
          </a:p>
          <a:p>
            <a:pPr marL="0" indent="0" eaLnBrk="1" hangingPunct="1"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zh-TW" altLang="en-US" sz="4400" dirty="0" smtClean="0">
                <a:solidFill>
                  <a:schemeClr val="tx1"/>
                </a:solidFill>
              </a:rPr>
              <a:t>　　　　</a:t>
            </a:r>
            <a:r>
              <a:rPr lang="zh-TW" altLang="zh-TW" sz="4400" dirty="0" smtClean="0">
                <a:solidFill>
                  <a:schemeClr val="tx1"/>
                </a:solidFill>
              </a:rPr>
              <a:t>眾：上主，求 祢 垂 憐</a:t>
            </a:r>
            <a:endParaRPr lang="en-US" altLang="zh-TW" sz="4400" dirty="0" smtClean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zh-TW" altLang="zh-TW" sz="4400" dirty="0" smtClean="0"/>
              <a:t>領：基督，求 祢 垂 憐</a:t>
            </a:r>
          </a:p>
          <a:p>
            <a:pPr marL="0" indent="0" eaLnBrk="1" hangingPunct="1"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zh-TW" altLang="en-US" sz="4400" dirty="0" smtClean="0">
                <a:solidFill>
                  <a:schemeClr val="tx1"/>
                </a:solidFill>
              </a:rPr>
              <a:t>　　　　</a:t>
            </a:r>
            <a:r>
              <a:rPr lang="zh-TW" altLang="zh-TW" sz="4400" dirty="0" smtClean="0">
                <a:solidFill>
                  <a:schemeClr val="tx1"/>
                </a:solidFill>
              </a:rPr>
              <a:t>眾：基督，求 祢 垂 憐</a:t>
            </a:r>
            <a:endParaRPr lang="en-US" altLang="zh-TW" sz="4400" dirty="0" smtClean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zh-TW" altLang="zh-TW" sz="4400" dirty="0" smtClean="0"/>
              <a:t>領：上主，求 祢 垂 憐</a:t>
            </a:r>
            <a:endParaRPr lang="en-US" altLang="zh-TW" sz="4400" dirty="0" smtClean="0"/>
          </a:p>
          <a:p>
            <a:pPr marL="0" indent="0" eaLnBrk="1" hangingPunct="1"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zh-TW" altLang="en-US" sz="4400" dirty="0" smtClean="0">
                <a:solidFill>
                  <a:schemeClr val="tx1"/>
                </a:solidFill>
              </a:rPr>
              <a:t>　　　　</a:t>
            </a:r>
            <a:r>
              <a:rPr lang="zh-TW" altLang="zh-TW" sz="4400" dirty="0" smtClean="0">
                <a:solidFill>
                  <a:schemeClr val="tx1"/>
                </a:solidFill>
              </a:rPr>
              <a:t>眾：上主，求 祢 垂 憐</a:t>
            </a:r>
            <a:endParaRPr lang="zh-TW" altLang="en-US" sz="4400" dirty="0" smtClean="0"/>
          </a:p>
        </p:txBody>
      </p:sp>
      <p:sp>
        <p:nvSpPr>
          <p:cNvPr id="88069" name="內容版面配置區 7"/>
          <p:cNvSpPr>
            <a:spLocks noGrp="1"/>
          </p:cNvSpPr>
          <p:nvPr>
            <p:ph sz="half" idx="2"/>
          </p:nvPr>
        </p:nvSpPr>
        <p:spPr>
          <a:xfrm>
            <a:off x="4716463" y="1639888"/>
            <a:ext cx="4038600" cy="452596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</a:pP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內容版面配置區 6"/>
          <p:cNvSpPr>
            <a:spLocks noGrp="1"/>
          </p:cNvSpPr>
          <p:nvPr>
            <p:ph sz="half" idx="1"/>
          </p:nvPr>
        </p:nvSpPr>
        <p:spPr>
          <a:xfrm>
            <a:off x="1536700" y="260350"/>
            <a:ext cx="4835525" cy="6481763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sz="3200" dirty="0" smtClean="0"/>
              <a:t>領：天主之母進教之祐</a:t>
            </a:r>
            <a:r>
              <a:rPr lang="zh-TW" altLang="en-US" sz="3200" dirty="0" smtClean="0"/>
              <a:t>　　</a:t>
            </a:r>
            <a:endParaRPr lang="en-US" altLang="zh-TW" sz="3200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sz="3200" dirty="0" smtClean="0"/>
              <a:t>　　</a:t>
            </a:r>
            <a:r>
              <a:rPr lang="zh-TW" altLang="zh-TW" sz="3200" dirty="0" smtClean="0"/>
              <a:t>聖瑪利亞</a:t>
            </a:r>
            <a:endParaRPr lang="en-US" altLang="zh-TW" sz="3200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sz="3200" dirty="0" smtClean="0"/>
              <a:t>領：聖彌</a:t>
            </a:r>
            <a:r>
              <a:rPr lang="zh-TW" altLang="en-US" sz="3200" dirty="0" smtClean="0"/>
              <a:t>格</a:t>
            </a:r>
            <a:r>
              <a:rPr lang="zh-TW" altLang="zh-TW" sz="3200" dirty="0" smtClean="0"/>
              <a:t>爾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sz="3200" dirty="0" smtClean="0"/>
              <a:t>領：天主的諸聖天使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sz="3200" dirty="0" smtClean="0"/>
              <a:t>領：聖若翰洗者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sz="3200" dirty="0" smtClean="0"/>
              <a:t>領：大聖若瑟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sz="3200" dirty="0" smtClean="0"/>
              <a:t>領：聖伯多祿和聖保祿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sz="3200" dirty="0" smtClean="0"/>
              <a:t>領：聖安德肋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sz="3200" dirty="0" smtClean="0"/>
              <a:t>領：聖若望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sz="3200" dirty="0" smtClean="0"/>
              <a:t>領：聖雅各伯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endParaRPr lang="zh-TW" altLang="en-US" sz="3200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5436096" y="404664"/>
            <a:ext cx="1800200" cy="6309320"/>
          </a:xfrm>
          <a:extLst/>
        </p:spPr>
        <p:txBody>
          <a:bodyPr vert="wordArtVertRtl" rtlCol="0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sz="3600" dirty="0" smtClean="0">
                <a:solidFill>
                  <a:schemeClr val="tx1"/>
                </a:solidFill>
              </a:rPr>
              <a:t>眾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zh-TW" altLang="zh-TW" sz="3600" dirty="0" smtClean="0">
                <a:solidFill>
                  <a:schemeClr val="tx1"/>
                </a:solidFill>
              </a:rPr>
              <a:t>請</a:t>
            </a:r>
            <a:r>
              <a:rPr lang="zh-TW" altLang="zh-TW" sz="3600" dirty="0">
                <a:solidFill>
                  <a:schemeClr val="tx1"/>
                </a:solidFill>
              </a:rPr>
              <a:t>為我們祈禱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pic>
        <p:nvPicPr>
          <p:cNvPr id="890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49213"/>
            <a:ext cx="2036762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內容版面配置區 6"/>
          <p:cNvSpPr>
            <a:spLocks noGrp="1"/>
          </p:cNvSpPr>
          <p:nvPr>
            <p:ph sz="half" idx="1"/>
          </p:nvPr>
        </p:nvSpPr>
        <p:spPr>
          <a:xfrm>
            <a:off x="1331913" y="115888"/>
            <a:ext cx="4833937" cy="648176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領：聖德蓮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領：聖瑪爾大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領：聖斯德望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領：聖路加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領：聖依納爵 安底約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領：聖樂倫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領：聖蓓蓓和聖芬莉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領：聖雅妮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領：聖額我略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endParaRPr lang="zh-TW" altLang="en-US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5508104" y="404664"/>
            <a:ext cx="1800200" cy="6309320"/>
          </a:xfrm>
          <a:extLst/>
        </p:spPr>
        <p:txBody>
          <a:bodyPr vert="wordArtVertRtl" rtlCol="0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sz="3600" dirty="0" smtClean="0">
                <a:solidFill>
                  <a:schemeClr val="tx1"/>
                </a:solidFill>
              </a:rPr>
              <a:t>眾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zh-TW" altLang="zh-TW" sz="3600" dirty="0" smtClean="0">
                <a:solidFill>
                  <a:schemeClr val="tx1"/>
                </a:solidFill>
              </a:rPr>
              <a:t>請</a:t>
            </a:r>
            <a:r>
              <a:rPr lang="zh-TW" altLang="zh-TW" sz="3600" dirty="0">
                <a:solidFill>
                  <a:schemeClr val="tx1"/>
                </a:solidFill>
              </a:rPr>
              <a:t>為我們祈禱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內容版面配置區 6"/>
          <p:cNvSpPr>
            <a:spLocks noGrp="1"/>
          </p:cNvSpPr>
          <p:nvPr>
            <p:ph sz="half" idx="1"/>
          </p:nvPr>
        </p:nvSpPr>
        <p:spPr>
          <a:xfrm>
            <a:off x="1331913" y="115888"/>
            <a:ext cx="4833937" cy="648176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領：聖業樂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領：聖奧斯定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領：聖達修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領：聖西略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領：聖瑪爾定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領：聖本篤和聖思嘉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領：聖安琪拉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領：聖方濟和聖道明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領：聖依納爵 羅耀拉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endParaRPr lang="zh-TW" altLang="en-US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5508104" y="404664"/>
            <a:ext cx="1800200" cy="6309320"/>
          </a:xfrm>
          <a:extLst/>
        </p:spPr>
        <p:txBody>
          <a:bodyPr vert="wordArtVertRtl" rtlCol="0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sz="3600" dirty="0" smtClean="0">
                <a:solidFill>
                  <a:schemeClr val="tx1"/>
                </a:solidFill>
              </a:rPr>
              <a:t>眾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zh-TW" altLang="zh-TW" sz="3600" dirty="0" smtClean="0">
                <a:solidFill>
                  <a:schemeClr val="tx1"/>
                </a:solidFill>
              </a:rPr>
              <a:t>請</a:t>
            </a:r>
            <a:r>
              <a:rPr lang="zh-TW" altLang="zh-TW" sz="3600" dirty="0">
                <a:solidFill>
                  <a:schemeClr val="tx1"/>
                </a:solidFill>
              </a:rPr>
              <a:t>為我們祈禱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內容版面配置區 6"/>
          <p:cNvSpPr>
            <a:spLocks noGrp="1"/>
          </p:cNvSpPr>
          <p:nvPr>
            <p:ph sz="half" idx="1"/>
          </p:nvPr>
        </p:nvSpPr>
        <p:spPr>
          <a:xfrm>
            <a:off x="1116013" y="115888"/>
            <a:ext cx="5472112" cy="648176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領：聖方濟沙勿略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領：聖多瑪斯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領：聖維雅納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領：聖加大利納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領：聖大德蘭和聖小德蘭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領：聖文生和聖露易絲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領：聖迪亞哥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領：聖泰卡維塔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endParaRPr lang="zh-TW" altLang="zh-TW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endParaRPr lang="zh-TW" altLang="en-US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5508104" y="404664"/>
            <a:ext cx="1800200" cy="6309320"/>
          </a:xfrm>
          <a:extLst/>
        </p:spPr>
        <p:txBody>
          <a:bodyPr vert="wordArtVertRtl" rtlCol="0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sz="3600" dirty="0" smtClean="0">
                <a:solidFill>
                  <a:schemeClr val="tx1"/>
                </a:solidFill>
              </a:rPr>
              <a:t>眾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zh-TW" altLang="zh-TW" sz="3600" dirty="0" smtClean="0">
                <a:solidFill>
                  <a:schemeClr val="tx1"/>
                </a:solidFill>
              </a:rPr>
              <a:t>請</a:t>
            </a:r>
            <a:r>
              <a:rPr lang="zh-TW" altLang="zh-TW" sz="3600" dirty="0">
                <a:solidFill>
                  <a:schemeClr val="tx1"/>
                </a:solidFill>
              </a:rPr>
              <a:t>為我們祈禱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內容版面配置區 6"/>
          <p:cNvSpPr>
            <a:spLocks noGrp="1"/>
          </p:cNvSpPr>
          <p:nvPr>
            <p:ph sz="half" idx="1"/>
          </p:nvPr>
        </p:nvSpPr>
        <p:spPr>
          <a:xfrm>
            <a:off x="1187450" y="765175"/>
            <a:ext cx="5472113" cy="648017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領：聖碧岳十世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領：聖若望保祿二世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領：中華殉道聖者和真福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領：真福德蕾莎</a:t>
            </a:r>
            <a:endParaRPr lang="en-US" altLang="zh-TW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領：真福瑪利德蘭</a:t>
            </a:r>
            <a:endParaRPr lang="zh-TW" altLang="zh-TW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領：天主的諸聖人聖女</a:t>
            </a:r>
            <a:endParaRPr lang="zh-TW" altLang="en-US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endParaRPr lang="zh-TW" altLang="zh-TW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endParaRPr lang="zh-TW" altLang="en-US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5436096" y="404664"/>
            <a:ext cx="1800200" cy="6309320"/>
          </a:xfrm>
          <a:extLst/>
        </p:spPr>
        <p:txBody>
          <a:bodyPr vert="wordArtVertRtl" rtlCol="0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sz="3600" dirty="0" smtClean="0">
                <a:solidFill>
                  <a:schemeClr val="tx1"/>
                </a:solidFill>
              </a:rPr>
              <a:t>眾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zh-TW" altLang="zh-TW" sz="3600" dirty="0" smtClean="0">
                <a:solidFill>
                  <a:schemeClr val="tx1"/>
                </a:solidFill>
              </a:rPr>
              <a:t>請</a:t>
            </a:r>
            <a:r>
              <a:rPr lang="zh-TW" altLang="zh-TW" sz="3600" dirty="0">
                <a:solidFill>
                  <a:schemeClr val="tx1"/>
                </a:solidFill>
              </a:rPr>
              <a:t>為我們祈禱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8575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內容版面配置區 6"/>
          <p:cNvSpPr>
            <a:spLocks noGrp="1"/>
          </p:cNvSpPr>
          <p:nvPr>
            <p:ph sz="half" idx="1"/>
          </p:nvPr>
        </p:nvSpPr>
        <p:spPr>
          <a:xfrm>
            <a:off x="971550" y="115888"/>
            <a:ext cx="5472113" cy="648176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TW" altLang="zh-TW" dirty="0" smtClean="0"/>
              <a:t>領：望主垂憐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TW" altLang="zh-TW" dirty="0" smtClean="0"/>
              <a:t>領：從一切災禍中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TW" altLang="zh-TW" dirty="0" smtClean="0"/>
              <a:t>領：從一切罪惡中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TW" altLang="zh-TW" dirty="0" smtClean="0"/>
              <a:t>領：從永死中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TW" altLang="zh-TW" dirty="0" smtClean="0"/>
              <a:t>領：因主降生成人的奧蹟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TW" altLang="zh-TW" dirty="0" smtClean="0"/>
              <a:t>領：因主的聖死與復活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TW" altLang="zh-TW" dirty="0" smtClean="0"/>
              <a:t>領：因聖神的降臨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5436096" y="404664"/>
            <a:ext cx="1800200" cy="6309320"/>
          </a:xfrm>
          <a:extLst/>
        </p:spPr>
        <p:txBody>
          <a:bodyPr vert="wordArtVertRtl" rtlCol="0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sz="3600" dirty="0">
                <a:solidFill>
                  <a:schemeClr val="tx1"/>
                </a:solidFill>
              </a:rPr>
              <a:t>眾：求主拯救我們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476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36513"/>
            <a:ext cx="2036763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235" name="內容版面配置區 6"/>
          <p:cNvSpPr>
            <a:spLocks noGrp="1"/>
          </p:cNvSpPr>
          <p:nvPr>
            <p:ph sz="half" idx="1"/>
          </p:nvPr>
        </p:nvSpPr>
        <p:spPr>
          <a:xfrm>
            <a:off x="611857" y="692696"/>
            <a:ext cx="6048375" cy="6481763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領：我們罪人</a:t>
            </a:r>
            <a:endParaRPr lang="en-US" altLang="zh-TW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領：求主管理保護祢的教會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領：求主保護教宗及教會各</a:t>
            </a:r>
            <a:endParaRPr lang="en-US" altLang="zh-TW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　　</a:t>
            </a:r>
            <a:r>
              <a:rPr lang="zh-TW" altLang="zh-TW" dirty="0" smtClean="0"/>
              <a:t>級神職人員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領：求主賜人類獲享和平及</a:t>
            </a:r>
            <a:r>
              <a:rPr lang="zh-TW" altLang="en-US" dirty="0" smtClean="0"/>
              <a:t>　　</a:t>
            </a:r>
            <a:endParaRPr lang="en-US" altLang="zh-TW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　　</a:t>
            </a:r>
            <a:r>
              <a:rPr lang="zh-TW" altLang="zh-TW" dirty="0" smtClean="0"/>
              <a:t>真實的和諧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領：求主堅強我們，忠實為</a:t>
            </a:r>
            <a:endParaRPr lang="en-US" altLang="zh-TW" dirty="0" smtClean="0"/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en-US" dirty="0" smtClean="0"/>
              <a:t>　　</a:t>
            </a:r>
            <a:r>
              <a:rPr lang="zh-TW" altLang="zh-TW" dirty="0" smtClean="0"/>
              <a:t>祢服務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5508104" y="260648"/>
            <a:ext cx="1800200" cy="6309320"/>
          </a:xfrm>
          <a:extLst/>
        </p:spPr>
        <p:txBody>
          <a:bodyPr vert="wordArtVertRtl" rtlCol="0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sz="3600" dirty="0">
                <a:solidFill>
                  <a:schemeClr val="tx1"/>
                </a:solidFill>
              </a:rPr>
              <a:t>眾：求主俯聽我們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59" name="內容版面配置區 6"/>
          <p:cNvSpPr>
            <a:spLocks noGrp="1"/>
          </p:cNvSpPr>
          <p:nvPr>
            <p:ph sz="half" idx="1"/>
          </p:nvPr>
        </p:nvSpPr>
        <p:spPr>
          <a:xfrm>
            <a:off x="322858" y="1125538"/>
            <a:ext cx="7129462" cy="648017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領：求主降福這位被選者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zh-TW" altLang="zh-TW" dirty="0" smtClean="0"/>
              <a:t>領：求主降福、聖化這位被選者</a:t>
            </a:r>
            <a:endParaRPr lang="en-US" altLang="zh-TW" dirty="0" smtClean="0"/>
          </a:p>
          <a:p>
            <a:pPr marL="0" indent="0" eaLnBrk="1" hangingPunct="1">
              <a:buFont typeface="Arial" charset="0"/>
              <a:buNone/>
            </a:pPr>
            <a:r>
              <a:rPr lang="zh-TW" altLang="zh-TW" dirty="0" smtClean="0"/>
              <a:t>領：求主降福、聖化、</a:t>
            </a:r>
            <a:endParaRPr lang="en-US" altLang="zh-TW" dirty="0" smtClean="0"/>
          </a:p>
          <a:p>
            <a:pPr marL="0" indent="0" eaLnBrk="1" hangingPunct="1">
              <a:buFont typeface="Arial" charset="0"/>
              <a:buNone/>
            </a:pPr>
            <a:r>
              <a:rPr lang="zh-TW" altLang="en-US" dirty="0" smtClean="0"/>
              <a:t>　　</a:t>
            </a:r>
            <a:r>
              <a:rPr lang="zh-TW" altLang="zh-TW" dirty="0" smtClean="0"/>
              <a:t>祝聖這位被選者</a:t>
            </a:r>
          </a:p>
          <a:p>
            <a:pPr marL="0" indent="0" eaLnBrk="1" hangingPunct="1">
              <a:buFont typeface="Arial" charset="0"/>
              <a:buNone/>
            </a:pPr>
            <a:r>
              <a:rPr lang="zh-TW" altLang="zh-TW" dirty="0" smtClean="0"/>
              <a:t>領：耶穌，生活的天主之子</a:t>
            </a:r>
          </a:p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endParaRPr lang="zh-TW" altLang="zh-TW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5868144" y="360040"/>
            <a:ext cx="1800200" cy="6309320"/>
          </a:xfrm>
          <a:extLst/>
        </p:spPr>
        <p:txBody>
          <a:bodyPr vert="wordArtVertRtl" rtlCol="0">
            <a:no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sz="3600" dirty="0">
                <a:solidFill>
                  <a:schemeClr val="tx1"/>
                </a:solidFill>
              </a:rPr>
              <a:t>眾：求主俯聽我們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793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7283" name="內容版面配置區 6"/>
          <p:cNvSpPr>
            <a:spLocks noGrp="1"/>
          </p:cNvSpPr>
          <p:nvPr>
            <p:ph sz="half" idx="1"/>
          </p:nvPr>
        </p:nvSpPr>
        <p:spPr>
          <a:xfrm>
            <a:off x="827584" y="1700808"/>
            <a:ext cx="7127875" cy="64801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zh-TW" sz="4800" dirty="0" smtClean="0"/>
              <a:t>領：基督，求祢俯聽我們</a:t>
            </a:r>
            <a:r>
              <a:rPr lang="en-US" altLang="zh-TW" sz="4800" dirty="0" smtClean="0"/>
              <a:t>                       </a:t>
            </a:r>
            <a:r>
              <a:rPr lang="zh-TW" altLang="zh-TW" sz="4800" dirty="0" smtClean="0">
                <a:solidFill>
                  <a:schemeClr val="tx1"/>
                </a:solidFill>
              </a:rPr>
              <a:t>眾：基督，求祢俯聽我們</a:t>
            </a:r>
            <a:r>
              <a:rPr lang="en-US" altLang="zh-TW" sz="4800" dirty="0" smtClean="0">
                <a:solidFill>
                  <a:schemeClr val="tx1"/>
                </a:solidFill>
              </a:rPr>
              <a:t> </a:t>
            </a:r>
            <a:endParaRPr lang="zh-TW" altLang="zh-TW" sz="4800" dirty="0" smtClean="0">
              <a:solidFill>
                <a:schemeClr val="tx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zh-TW" sz="4800" dirty="0" smtClean="0"/>
              <a:t>領：基督，求祢垂允我們</a:t>
            </a:r>
            <a:r>
              <a:rPr lang="en-US" altLang="zh-TW" sz="4800" dirty="0" smtClean="0"/>
              <a:t>                       </a:t>
            </a:r>
            <a:r>
              <a:rPr lang="zh-TW" altLang="zh-TW" sz="4800" dirty="0" smtClean="0">
                <a:solidFill>
                  <a:schemeClr val="tx1"/>
                </a:solidFill>
              </a:rPr>
              <a:t>眾：基督，求祢垂允我們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540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0550" y="908050"/>
            <a:ext cx="8229600" cy="57610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ts val="6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zh-TW" altLang="zh-TW" dirty="0"/>
              <a:t>致候</a:t>
            </a:r>
            <a:r>
              <a:rPr lang="zh-TW" altLang="zh-TW" dirty="0" smtClean="0"/>
              <a:t>詞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主教：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因</a:t>
            </a:r>
            <a:r>
              <a:rPr lang="zh-TW" altLang="zh-TW" dirty="0"/>
              <a:t>父、及子、及聖神之名。</a:t>
            </a:r>
            <a:br>
              <a:rPr lang="zh-TW" altLang="zh-TW" dirty="0"/>
            </a:br>
            <a:r>
              <a:rPr lang="zh-TW" altLang="zh-TW" dirty="0"/>
              <a:t>全體</a:t>
            </a:r>
            <a:r>
              <a:rPr lang="zh-TW" altLang="zh-TW" dirty="0" smtClean="0"/>
              <a:t>：阿</a:t>
            </a:r>
            <a:r>
              <a:rPr lang="zh-TW" altLang="zh-TW" dirty="0"/>
              <a:t>們。</a:t>
            </a:r>
            <a:br>
              <a:rPr lang="zh-TW" altLang="zh-TW" dirty="0"/>
            </a:br>
            <a:r>
              <a:rPr lang="zh-TW" altLang="zh-TW" dirty="0"/>
              <a:t>主教</a:t>
            </a:r>
            <a:r>
              <a:rPr lang="zh-TW" altLang="zh-TW" dirty="0" smtClean="0"/>
              <a:t>：願</a:t>
            </a:r>
            <a:r>
              <a:rPr lang="zh-TW" altLang="zh-TW" dirty="0"/>
              <a:t>天父的慈愛，基督的聖寵，聖神的恩賜，與你們同在。</a:t>
            </a:r>
            <a:br>
              <a:rPr lang="zh-TW" altLang="zh-TW" dirty="0"/>
            </a:br>
            <a:r>
              <a:rPr lang="zh-TW" altLang="zh-TW" dirty="0"/>
              <a:t>全體</a:t>
            </a:r>
            <a:r>
              <a:rPr lang="zh-TW" altLang="zh-TW" dirty="0" smtClean="0"/>
              <a:t>：也</a:t>
            </a:r>
            <a:r>
              <a:rPr lang="zh-TW" altLang="zh-TW" dirty="0"/>
              <a:t>與您的心靈同在。</a:t>
            </a:r>
            <a:br>
              <a:rPr lang="zh-TW" altLang="zh-TW" dirty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15875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07" name="標題 1"/>
          <p:cNvSpPr>
            <a:spLocks noGrp="1"/>
          </p:cNvSpPr>
          <p:nvPr>
            <p:ph type="title"/>
          </p:nvPr>
        </p:nvSpPr>
        <p:spPr>
          <a:xfrm>
            <a:off x="684213" y="476250"/>
            <a:ext cx="8229600" cy="5761038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主教：上主，我們的天主，求祢俯聽我們的祈禱，將聖神的聖寵福祐、司鐸職務的恩寵和能力，賜給祢的這位僕人；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-4763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9331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675687" cy="6308725"/>
          </a:xfrm>
        </p:spPr>
        <p:txBody>
          <a:bodyPr/>
          <a:lstStyle/>
          <a:p>
            <a:pPr eaLnBrk="1" hangingPunct="1"/>
            <a:r>
              <a:rPr lang="zh-TW" altLang="zh-TW" sz="4800" dirty="0" smtClean="0"/>
              <a:t>使我們在祢仁慈的眷顧下所奉獻給祢的這位弟兄，在祢台前蒙受祢的聖化，終身得享祢豐厚的慈愛。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zh-TW" sz="4800" dirty="0" smtClean="0"/>
              <a:t>以上所求是因主耶穌基督之名。</a:t>
            </a:r>
            <a:br>
              <a:rPr lang="zh-TW" altLang="zh-TW" sz="4800" dirty="0" smtClean="0"/>
            </a:br>
            <a:r>
              <a:rPr lang="zh-TW" altLang="zh-TW" sz="4800" dirty="0" smtClean="0"/>
              <a:t>全體：阿們。</a:t>
            </a:r>
            <a:br>
              <a:rPr lang="zh-TW" altLang="zh-TW" sz="4800" dirty="0" smtClean="0"/>
            </a:br>
            <a:r>
              <a:rPr lang="zh-TW" altLang="en-US" sz="4800" dirty="0" smtClean="0"/>
              <a:t>執事</a:t>
            </a:r>
            <a:r>
              <a:rPr lang="zh-TW" altLang="zh-TW" sz="4800" dirty="0" smtClean="0"/>
              <a:t>：請起立。</a:t>
            </a:r>
            <a:endParaRPr lang="zh-TW" alt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標題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sz="7200" dirty="0" smtClean="0"/>
              <a:t>覆手禮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</a:t>
            </a:r>
            <a:br>
              <a:rPr lang="en-US" altLang="zh-TW" dirty="0" smtClean="0"/>
            </a:br>
            <a:r>
              <a:rPr lang="zh-TW" altLang="zh-TW" dirty="0" smtClean="0"/>
              <a:t>懇求聖神降臨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鐸品覆手禮曲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 smtClean="0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7938"/>
            <a:ext cx="2036763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1379" name="標題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5761037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懇求聖神降臨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1.</a:t>
            </a:r>
            <a:r>
              <a:rPr lang="zh-TW" altLang="zh-TW" dirty="0" smtClean="0"/>
              <a:t>懇求造物聖神降臨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眷顧祢信友的靈魂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以祢天上聖寵神恩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充滿祢造化者的心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03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en-US" altLang="zh-TW" dirty="0" smtClean="0"/>
              <a:t>2.</a:t>
            </a:r>
            <a:r>
              <a:rPr lang="zh-TW" altLang="zh-TW" dirty="0" smtClean="0"/>
              <a:t>祢是安慰我們的神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 至高至上天主恩惠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活泉神火愛人熱誠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並為善靈甘飴神味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270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427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en-US" altLang="zh-TW" dirty="0" smtClean="0"/>
              <a:t>3.</a:t>
            </a:r>
            <a:r>
              <a:rPr lang="zh-TW" altLang="zh-TW" dirty="0" smtClean="0"/>
              <a:t>祢是七神恩的源泉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又是全能父的右臂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祢堪稱聖父的恩許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賜給信友言詞富麗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451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en-US" altLang="zh-TW" dirty="0" smtClean="0"/>
              <a:t>4.</a:t>
            </a:r>
            <a:r>
              <a:rPr lang="zh-TW" altLang="zh-TW" dirty="0" smtClean="0"/>
              <a:t>求祢光照我的理智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傾愛情於我的心胸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望我聖神以祢神力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我身的軟弱得健強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38" y="2540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475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en-US" altLang="zh-TW" dirty="0" smtClean="0"/>
              <a:t>5.</a:t>
            </a:r>
            <a:r>
              <a:rPr lang="zh-TW" altLang="en-US" dirty="0" smtClean="0"/>
              <a:t>驅逐仇敵遠離我們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平安幸福賜給我們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有害我們一律避免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賴祢率領日日前進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3016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49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algn="ctr" eaLnBrk="1" hangingPunct="1"/>
            <a:r>
              <a:rPr lang="en-US" altLang="zh-TW" dirty="0" smtClean="0"/>
              <a:t>6.</a:t>
            </a:r>
            <a:r>
              <a:rPr lang="zh-TW" altLang="en-US" dirty="0" smtClean="0"/>
              <a:t>賜我們因祢識聖父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及祂唯一無二聖子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祢是父子共發聖神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我虔信祢所有時日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15888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523" name="標題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8642350" cy="5759450"/>
          </a:xfrm>
        </p:spPr>
        <p:txBody>
          <a:bodyPr/>
          <a:lstStyle/>
          <a:p>
            <a:pPr algn="ctr" eaLnBrk="1" hangingPunct="1"/>
            <a:r>
              <a:rPr lang="en-US" altLang="zh-TW" dirty="0" smtClean="0"/>
              <a:t>7.</a:t>
            </a:r>
            <a:r>
              <a:rPr lang="zh-TW" altLang="en-US" dirty="0" smtClean="0"/>
              <a:t>願</a:t>
            </a:r>
            <a:r>
              <a:rPr lang="zh-TW" altLang="zh-TW" dirty="0" smtClean="0"/>
              <a:t>我</a:t>
            </a:r>
            <a:r>
              <a:rPr lang="zh-TW" altLang="en-US" dirty="0" smtClean="0"/>
              <a:t>天主至聖聖父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及祂由死復生聖子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偕同安慰天主聖神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獲得光榮於無窮世   阿們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88913"/>
            <a:ext cx="2036762" cy="26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25538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dirty="0" smtClean="0"/>
              <a:t>懺悔詞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1008063" y="2303463"/>
            <a:ext cx="8388350" cy="58054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dirty="0" smtClean="0"/>
              <a:t>主祭：各位弟兄姊妹，現在我們大家認罪，虔誠地舉行聖祭。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靜默片刻</a:t>
            </a:r>
            <a:r>
              <a:rPr lang="en-US" altLang="zh-TW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547" name="標題 1"/>
          <p:cNvSpPr>
            <a:spLocks noGrp="1"/>
          </p:cNvSpPr>
          <p:nvPr>
            <p:ph type="title"/>
          </p:nvPr>
        </p:nvSpPr>
        <p:spPr>
          <a:xfrm>
            <a:off x="0" y="476250"/>
            <a:ext cx="9144000" cy="6813550"/>
          </a:xfrm>
        </p:spPr>
        <p:txBody>
          <a:bodyPr/>
          <a:lstStyle/>
          <a:p>
            <a:pPr algn="ctr" eaLnBrk="1" hangingPunct="1"/>
            <a:r>
              <a:rPr lang="zh-TW" altLang="en-US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鐸品覆手禮曲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上主發了誓言 祂總不反悔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你是司祭 你永遠是司祭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你照默基瑟德品位 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>
                <a:solidFill>
                  <a:schemeClr val="tx1"/>
                </a:solidFill>
              </a:rPr>
              <a:t>1.</a:t>
            </a:r>
            <a:r>
              <a:rPr lang="zh-TW" altLang="en-US" sz="4800" dirty="0" smtClean="0">
                <a:solidFill>
                  <a:schemeClr val="tx1"/>
                </a:solidFill>
              </a:rPr>
              <a:t>上主對我起誓說 你坐在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我的右邊  等我使你的仇敵 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變作你腳下的踏板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571" name="標題 1"/>
          <p:cNvSpPr>
            <a:spLocks noGrp="1"/>
          </p:cNvSpPr>
          <p:nvPr>
            <p:ph type="title"/>
          </p:nvPr>
        </p:nvSpPr>
        <p:spPr>
          <a:xfrm>
            <a:off x="23813" y="476250"/>
            <a:ext cx="9144000" cy="5689600"/>
          </a:xfrm>
        </p:spPr>
        <p:txBody>
          <a:bodyPr/>
          <a:lstStyle/>
          <a:p>
            <a:pPr algn="ctr" eaLnBrk="1" hangingPunct="1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鐸品覆手禮曲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上主發了誓言 祂總不反悔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你是司祭 你永遠是司祭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你照默基瑟德品位 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>
                <a:solidFill>
                  <a:schemeClr val="tx1"/>
                </a:solidFill>
              </a:rPr>
              <a:t>2.</a:t>
            </a:r>
            <a:r>
              <a:rPr lang="zh-TW" altLang="en-US" sz="4800" dirty="0" smtClean="0">
                <a:solidFill>
                  <a:schemeClr val="tx1"/>
                </a:solidFill>
              </a:rPr>
              <a:t>上主由熙雍伸出你的權杖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你要在你仇敵中統治為王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595" name="標題 1"/>
          <p:cNvSpPr>
            <a:spLocks noGrp="1"/>
          </p:cNvSpPr>
          <p:nvPr>
            <p:ph type="title"/>
          </p:nvPr>
        </p:nvSpPr>
        <p:spPr>
          <a:xfrm>
            <a:off x="0" y="-6350"/>
            <a:ext cx="9144000" cy="6813550"/>
          </a:xfrm>
        </p:spPr>
        <p:txBody>
          <a:bodyPr/>
          <a:lstStyle/>
          <a:p>
            <a:pPr algn="ctr" eaLnBrk="1" hangingPunct="1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鐸品覆手禮曲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上主發了誓言 祂總不反悔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你是司祭 你永遠是司祭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你照默基瑟德品位 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>
                <a:solidFill>
                  <a:schemeClr val="tx1"/>
                </a:solidFill>
              </a:rPr>
              <a:t>3.</a:t>
            </a:r>
            <a:r>
              <a:rPr lang="zh-TW" altLang="en-US" sz="4800" dirty="0" smtClean="0">
                <a:solidFill>
                  <a:schemeClr val="tx1"/>
                </a:solidFill>
              </a:rPr>
              <a:t>神聖光輝的王位 你生之日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已偕同你 在曉明之前 好似甘露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我即已生了你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1619" name="標題 1"/>
          <p:cNvSpPr>
            <a:spLocks noGrp="1"/>
          </p:cNvSpPr>
          <p:nvPr>
            <p:ph type="title"/>
          </p:nvPr>
        </p:nvSpPr>
        <p:spPr>
          <a:xfrm>
            <a:off x="0" y="692150"/>
            <a:ext cx="9144000" cy="5545138"/>
          </a:xfrm>
        </p:spPr>
        <p:txBody>
          <a:bodyPr/>
          <a:lstStyle/>
          <a:p>
            <a:pPr algn="ctr" eaLnBrk="1" hangingPunct="1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鐸品覆手禮曲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上主發了誓言 祂總不反悔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你是司祭 你永遠是司祭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你照默基瑟德品位 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>
                <a:solidFill>
                  <a:schemeClr val="tx1"/>
                </a:solidFill>
              </a:rPr>
              <a:t>4.</a:t>
            </a:r>
            <a:r>
              <a:rPr lang="zh-TW" altLang="en-US" sz="4800" dirty="0" smtClean="0">
                <a:solidFill>
                  <a:schemeClr val="tx1"/>
                </a:solidFill>
              </a:rPr>
              <a:t>上主站在你的右邊助戰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義怒的時日 把列王踐踏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43" name="標題 1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pPr algn="ctr" eaLnBrk="1" hangingPunct="1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鐸品覆手禮曲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上主發了誓言 祂總不反悔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你是司祭 你永遠是司祭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你照默基瑟德品位 永遠是司祭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>
                <a:solidFill>
                  <a:schemeClr val="tx1"/>
                </a:solidFill>
              </a:rPr>
              <a:t>5.</a:t>
            </a:r>
            <a:r>
              <a:rPr lang="zh-TW" altLang="en-US" sz="4800" dirty="0" smtClean="0">
                <a:solidFill>
                  <a:schemeClr val="tx1"/>
                </a:solidFill>
              </a:rPr>
              <a:t>祂在道旁暢飲溪流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正為此而挺胸抬頭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667" name="標題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308725"/>
          </a:xfrm>
        </p:spPr>
        <p:txBody>
          <a:bodyPr/>
          <a:lstStyle/>
          <a:p>
            <a:pPr algn="ctr" eaLnBrk="1" hangingPunct="1"/>
            <a:r>
              <a:rPr lang="zh-TW" altLang="zh-TW" dirty="0" smtClean="0"/>
              <a:t>司</a:t>
            </a:r>
            <a:r>
              <a:rPr lang="zh-TW" altLang="en-US" dirty="0" smtClean="0"/>
              <a:t>鐸的使命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身穿司祭錦袍 勿忘記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此刻起 應該開始受苦犠牲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solidFill>
                  <a:schemeClr val="tx1"/>
                </a:solidFill>
              </a:rPr>
              <a:t>1.</a:t>
            </a:r>
            <a:r>
              <a:rPr lang="zh-TW" altLang="en-US" dirty="0" smtClean="0">
                <a:solidFill>
                  <a:schemeClr val="tx1"/>
                </a:solidFill>
              </a:rPr>
              <a:t>像顆種籽在地下被冰霜覆蓋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以愛作記號 洗心革面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終身服役在基督的面前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願將生命為主犠牲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270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691" name="標題 1"/>
          <p:cNvSpPr>
            <a:spLocks noGrp="1"/>
          </p:cNvSpPr>
          <p:nvPr>
            <p:ph type="title"/>
          </p:nvPr>
        </p:nvSpPr>
        <p:spPr>
          <a:xfrm>
            <a:off x="0" y="144463"/>
            <a:ext cx="9144000" cy="6308725"/>
          </a:xfrm>
        </p:spPr>
        <p:txBody>
          <a:bodyPr/>
          <a:lstStyle/>
          <a:p>
            <a:pPr algn="ctr" eaLnBrk="1" hangingPunct="1"/>
            <a:r>
              <a:rPr lang="zh-TW" altLang="zh-TW" sz="4800" dirty="0" smtClean="0"/>
              <a:t>司</a:t>
            </a:r>
            <a:r>
              <a:rPr lang="zh-TW" altLang="en-US" sz="4800" dirty="0" smtClean="0"/>
              <a:t>鐸的使命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身穿司祭錦袍 勿忘記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此刻起 應該開始受苦犠牲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>
                <a:solidFill>
                  <a:schemeClr val="tx1"/>
                </a:solidFill>
              </a:rPr>
              <a:t>2.</a:t>
            </a:r>
            <a:r>
              <a:rPr lang="zh-TW" altLang="en-US" sz="4800" dirty="0" smtClean="0">
                <a:solidFill>
                  <a:schemeClr val="tx1"/>
                </a:solidFill>
              </a:rPr>
              <a:t>領受先知的任務 將福音傳播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永遠要記住你是基督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遵從主旨意 終身不違命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zh-TW" altLang="en-US" sz="4800" dirty="0" smtClean="0">
                <a:solidFill>
                  <a:schemeClr val="tx1"/>
                </a:solidFill>
              </a:rPr>
              <a:t>喜樂慷慨 奉獻忠貞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標題 1"/>
          <p:cNvSpPr>
            <a:spLocks noGrp="1"/>
          </p:cNvSpPr>
          <p:nvPr>
            <p:ph type="title"/>
          </p:nvPr>
        </p:nvSpPr>
        <p:spPr>
          <a:xfrm>
            <a:off x="179388" y="476250"/>
            <a:ext cx="8229600" cy="5759450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主教覆手和祝聖禱詞</a:t>
            </a:r>
          </a:p>
        </p:txBody>
      </p:sp>
      <p:pic>
        <p:nvPicPr>
          <p:cNvPr id="1157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50" y="-25400"/>
            <a:ext cx="2036763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38" y="0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739" name="標題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主教：主、聖父、全能永生的天主，求祢鑒臨。祢是人類尊位的創始者，又是所有恩寵的分施者；宇宙賴祢而運行不息，萬物藉祢而得以保存。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3175"/>
            <a:ext cx="2036762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7763" name="標題 1"/>
          <p:cNvSpPr>
            <a:spLocks noGrp="1"/>
          </p:cNvSpPr>
          <p:nvPr>
            <p:ph type="title"/>
          </p:nvPr>
        </p:nvSpPr>
        <p:spPr>
          <a:xfrm>
            <a:off x="250825" y="765175"/>
            <a:ext cx="8229600" cy="5759450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祢為了組成一個司祭百姓，藉聖神的德能，在不同的職位上，指派祢聖子基督的服務員。</a:t>
            </a:r>
            <a:br>
              <a:rPr lang="zh-TW" altLang="zh-TW" dirty="0" smtClean="0"/>
            </a:br>
            <a:endParaRPr lang="zh-TW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3978</Words>
  <Application>Microsoft Office PowerPoint</Application>
  <PresentationFormat>如螢幕大小 (4:3)</PresentationFormat>
  <Paragraphs>346</Paragraphs>
  <Slides>204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204</vt:i4>
      </vt:variant>
    </vt:vector>
  </HeadingPairs>
  <TitlesOfParts>
    <vt:vector size="206" baseType="lpstr">
      <vt:lpstr>Office 佈景主題</vt:lpstr>
      <vt:lpstr>1_Office 佈景主題</vt:lpstr>
      <vt:lpstr>晉鐸典禮 感恩彌撒  禮儀即將開始 提醒您 請關閉您的手機</vt:lpstr>
      <vt:lpstr>進堂詠  1. 司祭子民  </vt:lpstr>
      <vt:lpstr>司祭子民 皇族子民 神聖子民 上天之選民 請讚頌上主 1.吾儕歌詠 基督天主聖父可愛之子 吾儕頌揚 永生之上智 天主之聖言</vt:lpstr>
      <vt:lpstr>司祭子民 皇族子民 神聖子民 上天之選民 請讚頌上主 2.吾儕歌詠 童貞聖瑪利亞孕育之子 吾儕頌揚 我等之兄長 贖世之上主</vt:lpstr>
      <vt:lpstr>司祭子民 皇族子民 神聖子民 上天之選民 請讚頌上主 3.吾儕歌詠 璀燦煇煌之光華與榮耀 吾儕頌揚 報道白天來臨的曉明之星</vt:lpstr>
      <vt:lpstr>司祭子民 皇族子民 神聖子民 上天之選民 請讚頌上主 4.吾儕歌詠 引世人擺脫黑暗之光明 吾儕頌揚 顯示升天蹊徑的照世真光</vt:lpstr>
      <vt:lpstr>司祭子民 皇族子民 神聖子民 上天之選民 請讚頌上主 5.吾儕歌詠 先知所預言的 真默西亞 吾儕頌揚   亞巴郎的子孫 達味之後裔</vt:lpstr>
      <vt:lpstr>致候詞 主教： 因父、及子、及聖神之名。 全體：阿們。 主教：願天父的慈愛，基督的聖寵，聖神的恩賜，與你們同在。 全體：也與您的心靈同在。 </vt:lpstr>
      <vt:lpstr>懺悔詞</vt:lpstr>
      <vt:lpstr>PowerPoint 簡報</vt:lpstr>
      <vt:lpstr>PowerPoint 簡報</vt:lpstr>
      <vt:lpstr>求主垂憐經</vt:lpstr>
      <vt:lpstr>光榮頌</vt:lpstr>
      <vt:lpstr>PowerPoint 簡報</vt:lpstr>
      <vt:lpstr>PowerPoint 簡報</vt:lpstr>
      <vt:lpstr>集禱經： 上主我們的天主，祢揀選了司鐸，領導祢的子民；求祢賞賜他們常能遵行祢的旨意，以言以行在基督內，尋求祢的光榮。</vt:lpstr>
      <vt:lpstr> 以上所求，是因祢的聖子，我們的主耶穌基督，祂和祢及聖神，永生永王。  全體： 阿們 </vt:lpstr>
      <vt:lpstr>聖道禮儀  讀經一 恭讀耶肋米亞先知書　1:4-9</vt:lpstr>
      <vt:lpstr> 上主對我說: 你在母胎中還沒有形成以前,我就已經認識了你;在你還沒有出離母胎以前,我已經祝聖了你,選定了你作萬民的先知. </vt:lpstr>
      <vt:lpstr>我回答說: 我的上主!我還太年輕,不會說話. 上主又對我說: 你別說我太年輕,因為我派你到哪裡去,你就該到那裡去;我命你說什麼,你就該說什麼. </vt:lpstr>
      <vt:lpstr>你不要害怕他們,因為我與你同在,保護你-----這是上主的話. 於是上主伸出手來,觸摸我的口,對我說: 你看,我把我的話放在你口中.         上主的聖言。   全體：感謝天主。</vt:lpstr>
      <vt:lpstr>答唱詠 上主是我的牧人</vt:lpstr>
      <vt:lpstr>答:上主是我的牧人 祂領導我 我什麼也不缺  領一：上主是我的牧人 我什麼都不缺 祂引導我 走向鮮嫩的草地上</vt:lpstr>
      <vt:lpstr>答:上主是我的牧人 祂領導我 我什麼也不缺  領二：在清涼小溪旁  祂引領我休息　我的靈魂因主的慈愛而振奮</vt:lpstr>
      <vt:lpstr>答:上主是我的牧人 祂領導我 我什麼也不缺  領三：祂領我往前行 走穩定的道路  因為上主常踐行祂的諾言</vt:lpstr>
      <vt:lpstr>答:上主是我的牧人 祂領導我 我什麼也不缺  領四：黑暗中我行走 進入幽谷我不怕 因為祢上主常常 同我在一起</vt:lpstr>
      <vt:lpstr>答:上主是我的牧人 祂領導我 我什麼也不缺  領五：祢的牧杖棍棒，是我行路的指南；祢給我的蔭庇叫我的心安詳。</vt:lpstr>
      <vt:lpstr>答:上主是我的牧人 祂領導我 我什麼也不缺  領六：祢為我設盛宴，又用甘油抹我額；我的杯爵中洋溢著甘甜。</vt:lpstr>
      <vt:lpstr>答:上主是我的牧人 祂領導我 我什麼也不缺  領七：我一生歲月中，將常有幸福安樂；我要永遠居住在主的殿宇裡。</vt:lpstr>
      <vt:lpstr>聖道禮儀  讀經二 恭讀聖伯多祿前書 5:1-4</vt:lpstr>
      <vt:lpstr>弟兄姊妹們：我這同為長老的，為主基督耶穌苦難作證的，以及同享那將要顯示的光榮的人，勸勉你們中間的眾長老：</vt:lpstr>
      <vt:lpstr>你們務要牧放天主托付給你們的羊群；盡監督之職，不是出於不得已，而是出於心甘，隨天主的聖意；也不是出於貪卑鄙的利益，而是出於情願；</vt:lpstr>
      <vt:lpstr>不是做托你們照管者的主宰，而是做群羊的模範：這樣，當總司牧-主耶穌基督出現時，你們必要接受那不朽的榮冠。上主的聖言。 全體：感謝天主。</vt:lpstr>
      <vt:lpstr>福音前歡呼：  全體:　 　阿肋路亞、阿肋路亞。 　阿肋路亞、讚美天主 </vt:lpstr>
      <vt:lpstr>領： 主說：我是善牧，我認識我的羊，我的羊也認識我。 全體： 讚美天主、阿肋路亞。</vt:lpstr>
      <vt:lpstr>福音   恭讀聖若望福音 十:11-16 </vt:lpstr>
      <vt:lpstr>那時候，耶穌說： 「我是善牧，善牧為羊捨命。傭工不是牧人，羊也不是他自己的，他看見狼來了，就拋下羊逃跑了，狼就抓住羊，把羊群趕散了，因為他是傭工，對羊漠不關心。</vt:lpstr>
      <vt:lpstr>我是善牧，我認識我的羊，我的羊也認識我，正如父認識我，我也認識父一樣；並且我為羊捨命。我還有別的羊，不在羊棧裡，我該把他們領回來，他們要聽我的聲音，</vt:lpstr>
      <vt:lpstr>這樣，將來只有一個羊群， 同屬於一個牧人。                              上主的聖言。  全體：基督，我們讚美祢。</vt:lpstr>
      <vt:lpstr>主教證道</vt:lpstr>
      <vt:lpstr>授予司鐸聖秩禮儀 </vt:lpstr>
      <vt:lpstr>推薦領受聖秩者  襄 禮：領受司鐸聖秩者， 李源模執事。 被喚者：有。</vt:lpstr>
      <vt:lpstr>襄 禮：最可敬的主教，慈母聖教會請求您給我們這位弟兄 李源模執事，授予司鐸聖秩。 主教：你知道他有資格嗎？ 襄禮：經詢問基督子民及各位有關人士的意見，我可以作證他確有資格。</vt:lpstr>
      <vt:lpstr>主教揀選及民眾同意 主教：仰賴天主和我們救主耶穌基督的助祐，我們揀選這位弟兄李源模執事 領受司鐸聖秩。 全  體：感謝天主。 （全體信眾亦可鼓掌，表示贊同）</vt:lpstr>
      <vt:lpstr>主教訓勉 各位親愛的兄弟姐妹：這位執事，可能是你們的親戚或朋友，他即將領受司鐸聖職。在我們祝賀他，為他祈禱的時候，也請大家細心反省一下，他在教會內將領受的是什麼職務。</vt:lpstr>
      <vt:lpstr>固然，天主的全體神聖子民，在基督內都是皇天司祭，可是，我們的大司祭主耶穌基督，卻親自從門徒們當中，揀選了一些人，以祂的名義，在教會內並公開的為眾人擔任公務司祭的職務。</vt:lpstr>
      <vt:lpstr>原來，主基督由聖父所派遣來到世上，同樣，主基督也派遣使徒到世界各地，好能藉著使徒及繼承使徒職位的主教們，延續不斷地履行祂導師、司祭和牧者的職務。</vt:lpstr>
      <vt:lpstr>司鐸就是主教的合作者，在司祭職務上與主教聯合一起，奉召為天主子民服務。 </vt:lpstr>
      <vt:lpstr>這位弟兄，經過深思熟慮，即將接受司鐸的職位，為基督服務，以履行他導師、司祭和牧者之職，使主基督的身體－教會，得以建立和發展，成為天主的子民、聖神的殿宇。</vt:lpstr>
      <vt:lpstr>這位弟兄，將被祝聖為新約的司祭。他要肖似並同化為永恆的大司祭主基督，和主教的司祭職聯合一起，去宣講福音，牧養及培育天主子民，舉行敬天之禮，尤其是舉行主的聖祭。</vt:lpstr>
      <vt:lpstr>親愛的李源模執事：我要特別向你說幾句話。你將被祝聖，進入司鐸的行列，以基督導師的名義，善盡訓導的職務。你務要欣然地接受天主的聖言，並將它傳授給眾人。</vt:lpstr>
      <vt:lpstr>你要默想主的聖言及誡命，信仰你所宣讀的聖言，教導你所信仰的聖道，實踐你所教導人們的誡命。</vt:lpstr>
      <vt:lpstr>要使你所宣講的聖道，成為天主子民的精神食糧，使你的生活芳表，成為基督信徒的典範；你要以聖善的思言行為，去建設這大家庭－天主的教會。</vt:lpstr>
      <vt:lpstr>同樣，你要在基督內盡聖化的使命。信友們的精神祭獻，將通過你的服務，藉你聖潔的手，在祭台上以不流血的方式所舉行的奧蹟中，與基督的祭獻相結合，奉獻給天父而完成。</vt:lpstr>
      <vt:lpstr>所以，你要明白你所做的，生活你所舉行的；就是說，你既然舉行基督死而復活的奧蹟，就要致死自己的種種罪惡，努力不斷更新自己，在基督的新生命中立身行事。</vt:lpstr>
      <vt:lpstr>你要為人施行洗禮，使人加入天主子民的行列；在懺悔聖事中，以基督和教會的名義使人與天主、他人及自己和好，為人赦罪；以神聖的傅油，支持和撫慰病弱者；</vt:lpstr>
      <vt:lpstr>你要主持神聖禮儀，並以日課頌禱，為天主子民及全人類向天主獻上頌讚和感恩的禱告；你要切記，你是由人群中所揀選出來，奉派在有關天主的事上及為眾人服務而存在。</vt:lpstr>
      <vt:lpstr>所以，你要懷有恆常的喜樂、真誠的愛德，善盡基督大司祭的職務。你不應該為自己的私事操心，卻要以基督的事業為重。</vt:lpstr>
      <vt:lpstr>最後，親愛的李源模執事，你將分擔基督元首和牧者的職務。你從屬於主教，並要與主教團結共融一致，努力促使信友合成一家，引導他們通過基督、在聖神內，走向天父。</vt:lpstr>
      <vt:lpstr>你要常以基督善牧為榜樣，祂來不是為受人服侍，而是為服侍人，並光照尋找及拯救迷失在黑暗中死影下的人們。</vt:lpstr>
      <vt:lpstr>聖秩許諾  主　教：親愛的李源模執事，你領受司鐸聖秩之前，應在大眾面前，表明你接受這職務的意願。</vt:lpstr>
      <vt:lpstr>主　教：你願意在司鐸職位上，作主教的忠誠合作者，在聖神領導下，牧養主的羊群，恆心不懈地善盡司鐸的職務嗎？ 領秩者：我願意。</vt:lpstr>
      <vt:lpstr>主　教：你願意為光榮天主，並為了聖化基督信徒，遵照教會的傳統，尤其是在感恩聖祭及和好聖事上，虔敬而忠誠地舉行基督的奧蹟嗎？ 領秩者：我願意。</vt:lpstr>
      <vt:lpstr>主　教：你願意妥善而明智地履行為聖言服務的職責，向世人宣講福音，講解天主教會的大公信仰嗎？  領秩者：我願意。</vt:lpstr>
      <vt:lpstr>主　教：你願意遵循祈禱的訓示，和我們一起，為託付給你的子民，恆心不懈地呼求天主的仁慈嗎？ 領秩者：我願意。</vt:lpstr>
      <vt:lpstr>主　教：基督大司祭為我們將自己獻於聖父，作為純潔的祭品；你願意一天比一天，與祂更密切結合，並同祂一起為人類的得救，而完全獻身於天主嗎？ 領秩者：賴天主的助祐，我願意。</vt:lpstr>
      <vt:lpstr>應許服從 主　教：你應許尊敬服從我，和我的繼任人嗎？ 領秩者：我應許。 主　教：天主在你身上開始了美好的工作，願天主完成它。 </vt:lpstr>
      <vt:lpstr>邀請祈禱 主　教：親愛的弟兄姐妹們，請大家祈求全能的天主聖父，祂既選拔了這位執事擔任司鐸職務，願祂豐厚地賞賜他豐富的上天恩寵和福祐。  執事：請大家跪下。</vt:lpstr>
      <vt:lpstr>諸聖禱文 </vt:lpstr>
      <vt:lpstr>諸聖禱文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主教：上主，我們的天主，求祢俯聽我們的祈禱，將聖神的聖寵福祐、司鐸職務的恩寵和能力，賜給祢的這位僕人；</vt:lpstr>
      <vt:lpstr>使我們在祢仁慈的眷顧下所奉獻給祢的這位弟兄，在祢台前蒙受祢的聖化，終身得享祢豐厚的慈愛。 以上所求是因主耶穌基督之名。 全體：阿們。 執事：請起立。</vt:lpstr>
      <vt:lpstr>覆手禮   懇求聖神降臨 鐸品覆手禮曲 </vt:lpstr>
      <vt:lpstr>懇求聖神降臨  1.懇求造物聖神降臨 眷顧祢信友的靈魂 以祢天上聖寵神恩  充滿祢造化者的心</vt:lpstr>
      <vt:lpstr>2.祢是安慰我們的神  至高至上天主恩惠  活泉神火愛人熱誠  並為善靈甘飴神味</vt:lpstr>
      <vt:lpstr>3.祢是七神恩的源泉 又是全能父的右臂 祢堪稱聖父的恩許 賜給信友言詞富麗</vt:lpstr>
      <vt:lpstr>4.求祢光照我的理智 傾愛情於我的心胸 望我聖神以祢神力 我身的軟弱得健強</vt:lpstr>
      <vt:lpstr>5.驅逐仇敵遠離我們 平安幸福賜給我們 有害我們一律避免 賴祢率領日日前進</vt:lpstr>
      <vt:lpstr>6.賜我們因祢識聖父 及祂唯一無二聖子 祢是父子共發聖神 我虔信祢所有時日</vt:lpstr>
      <vt:lpstr>7.願我天主至聖聖父 及祂由死復生聖子 偕同安慰天主聖神 獲得光榮於無窮世   阿們</vt:lpstr>
      <vt:lpstr>鐸品覆手禮曲 上主發了誓言 祂總不反悔 你是司祭 你永遠是司祭 你照默基瑟德品位 永遠是司祭 1.上主對我起誓說 你坐在 我的右邊  等我使你的仇敵  變作你腳下的踏板 </vt:lpstr>
      <vt:lpstr>鐸品覆手禮曲 上主發了誓言 祂總不反悔 你是司祭 你永遠是司祭 你照默基瑟德品位 永遠是司祭 2.上主由熙雍伸出你的權杖 你要在你仇敵中統治為王</vt:lpstr>
      <vt:lpstr>鐸品覆手禮曲 上主發了誓言 祂總不反悔 你是司祭 你永遠是司祭 你照默基瑟德品位 永遠是司祭 3.神聖光輝的王位 你生之日 已偕同你 在曉明之前 好似甘露 我即已生了你</vt:lpstr>
      <vt:lpstr>鐸品覆手禮曲 上主發了誓言 祂總不反悔 你是司祭 你永遠是司祭 你照默基瑟德品位 永遠是司祭 4.上主站在你的右邊助戰 義怒的時日 把列王踐踏</vt:lpstr>
      <vt:lpstr>鐸品覆手禮曲 上主發了誓言 祂總不反悔 你是司祭 你永遠是司祭 你照默基瑟德品位 永遠是司祭 5.祂在道旁暢飲溪流 正為此而挺胸抬頭</vt:lpstr>
      <vt:lpstr>司鐸的使命 身穿司祭錦袍 勿忘記 此刻起 應該開始受苦犠牲 1.像顆種籽在地下被冰霜覆蓋 以愛作記號 洗心革面 終身服役在基督的面前 願將生命為主犠牲</vt:lpstr>
      <vt:lpstr>司鐸的使命 身穿司祭錦袍 勿忘記 此刻起 應該開始受苦犠牲 2.領受先知的任務 將福音傳播 永遠要記住你是基督 遵從主旨意 終身不違命 喜樂慷慨 奉獻忠貞</vt:lpstr>
      <vt:lpstr>主教覆手和祝聖禱詞</vt:lpstr>
      <vt:lpstr>主教：主、聖父、全能永生的天主，求祢鑒臨。祢是人類尊位的創始者，又是所有恩寵的分施者；宇宙賴祢而運行不息，萬物藉祢而得以保存。</vt:lpstr>
      <vt:lpstr>祢為了組成一個司祭百姓，藉聖神的德能，在不同的職位上，指派祢聖子基督的服務員。 </vt:lpstr>
      <vt:lpstr>遠在舊約時期，祢就以神妙的聖禮，創立了多種職務。祢委派了梅瑟和亞郎，治理及聖化祢的子民，</vt:lpstr>
      <vt:lpstr>祢又揀選了一些人，賜予他們職位和名分，以協助梅瑟和亞郎治理民眾，處理事務。</vt:lpstr>
      <vt:lpstr>為此，祢在曠野裡，將梅瑟的神能賦予七十位賢士，使他們充作他的助手，讓他更易於治理祢的子民。</vt:lpstr>
      <vt:lpstr>同樣，祢將亞郎的職權，完整地交給他的子孫，使他們按照司祭的律例，供職於會幕，有效地履行獻祭職務；而這會幕的祭獻，正是未來美好事物的預像。</vt:lpstr>
      <vt:lpstr>最後，神聖的父，祢派遣祢的聖子主耶穌基督來到世界上；祂就是我們所宣認的那位——祢所派遣來的大司祭。</vt:lpstr>
      <vt:lpstr>祂藉著聖神，將自己當作無玷的祭品奉獻給祢；並使自己的宗徒們，在真理中被聖化，以分擔祂的使命；</vt:lpstr>
      <vt:lpstr>祢又給主耶穌基督的宗徒加添了宣揚信德的助手，使救贖的工程能傳遍普世，並得以實現。</vt:lpstr>
      <vt:lpstr>上主，現在懇切求祢憐恤我們的軟弱，賜給我們在履行宗徒及司祭職務上所需的助手。</vt:lpstr>
      <vt:lpstr>全能的天主聖父，我們求祢把司鐸的職務授予祢的這位僕人，在他心中興起聖德之神，使他由祢接受這項輔助的神聖職務而忠於執行，</vt:lpstr>
      <vt:lpstr>在生活中樹立起福音生活的善表，作眾人的模範，產生潛移默化的效果。</vt:lpstr>
      <vt:lpstr>願他成為我們主教職位的忠誠合作者，使福音聖道，藉著他的宣講，傳至天涯海角，並賴聖神的恩祐，在眾人心中產生實效。</vt:lpstr>
      <vt:lpstr>願他和我們一起作祢奧蹟的忠誠分施者，使祢的子民藉重生的水泉而得到更新，從祢的祭壇得到滋養，並使罪人與祢和好，病弱者得到支持和撫慰。</vt:lpstr>
      <vt:lpstr>上主，願他與我們聯合一起，為祢所託付的子民和整個世界祈求，以獲得祢的仁慈和憐憫。</vt:lpstr>
      <vt:lpstr>願普世萬邦，集合在基督內，在祢的神國裡，成為祢的唯一神聖子民。</vt:lpstr>
      <vt:lpstr>以上所求是因祢的聖子，我們的主天主耶穌基督，祂和祢及聖神，是唯一天主，永生永王。 全體：阿們。</vt:lpstr>
      <vt:lpstr> 授予領帶與祭服  司鐸的使命 </vt:lpstr>
      <vt:lpstr>司鐸的使命 身穿司祭錦袍 勿忘記 此刻起 應該開始受苦犠牲 1.像顆種籽在地下被冰霜覆蓋 以愛作記號 洗心革面 終身服役在基督的面前 願將生命為主犠牲</vt:lpstr>
      <vt:lpstr>司鐸的使命 身穿司祭錦袍 勿忘記 此刻起 應該開始受苦犠牲 2.領受先知的任務 將福音傳播 永遠要記住你是基督 遵從主旨意 終身不違命 喜樂慷慨 奉獻忠貞</vt:lpstr>
      <vt:lpstr>傅聖油禮 主教：天父以聖神及其德能祝聖了並給主耶穌基督敷了油；願主耶穌基督護祐你，賜你聖化天主子民的恩寵，並向天主奉獻聖祭。</vt:lpstr>
      <vt:lpstr>呈獻禮品 主教：請接受聖潔子民奉獻給天主的禮品。你要明白你所做的，生活你所舉行的，使你的生活符合主十字架的奧蹟。</vt:lpstr>
      <vt:lpstr>平安禮 主　教： 願主的平安與你同在。  新司鐸：也與您的心靈同在。</vt:lpstr>
      <vt:lpstr>司鐸的使命 身穿司祭錦袍 勿忘記 此刻起 應該開始受苦犠牲 1.像顆種籽在地下被冰霜覆蓋 以愛作記號 洗心革面 終身服役在基督的面前 願將生命為主犠牲</vt:lpstr>
      <vt:lpstr>司鐸的使命 身穿司祭錦袍 勿忘記 此刻起 應該開始受苦犠牲 2.領受先知的任務 將福音傳播 永遠要記住你是基督 遵從主旨意 終身不違命 喜樂慷慨 奉獻忠貞</vt:lpstr>
      <vt:lpstr>聖祭禮儀 預備禮品 </vt:lpstr>
      <vt:lpstr>奉獻曲  獻禮品  </vt:lpstr>
      <vt:lpstr>奉獻曲  屬於祢 主今日接觸我 </vt:lpstr>
      <vt:lpstr>屬於祢  求祢悅納獻禮 望你悅納 心靈和生命 天父我屬於祢 屬於祢 </vt:lpstr>
      <vt:lpstr>1.我們圍繞在祢的祭台前 滿懷感激分食祢神聖之體 我就是與主同在的標記 屬於祢 屬於祢</vt:lpstr>
      <vt:lpstr>2.祢子民雖已被祢的血洗淨 聖寵滿被依然期待祢來飽飫 我貧困仍願獻所有 只因我們屬於祢 屬於祢</vt:lpstr>
      <vt:lpstr>【主今日接觸我】</vt:lpstr>
      <vt:lpstr>PowerPoint 簡報</vt:lpstr>
      <vt:lpstr>PowerPoint 簡報</vt:lpstr>
      <vt:lpstr>PowerPoint 簡報</vt:lpstr>
      <vt:lpstr>主教：各位弟兄姊妹，請你們祈禱，望全能的天主聖父，收納我和你們共同的奉獻的聖祭。</vt:lpstr>
      <vt:lpstr>全體：望上主從你的手中，收納這個聖祭，為讚美並光榮祂的聖名， 也為我們和祂整個聖教會的益處。</vt:lpstr>
      <vt:lpstr>獻禮經  主教：天主，祢既然願意祢的司鐸為祢的子民服務，奉獻主耶穌基督的聖祭。求祢藉此聖祭，幫助他們善盡鐸職，</vt:lpstr>
      <vt:lpstr>使祢的子民團結一致，成為祢所欣悅的生活祭獻。 以上所求，是因我們的主基督。 全體：阿們。</vt:lpstr>
      <vt:lpstr>主教：願主與你們同在。 信友：也與你的心靈同在。 主教：請舉心向上。 信友：我們全心歸向上主。 主教：請大家感謝主、我們的天主。 信友：這是理所當然的。</vt:lpstr>
      <vt:lpstr>頌謝詞：  主、聖父，全能永生的天主，藉著我們的主基督，我們時時處處感謝祢，實在是理所當然的，並能使人得救。</vt:lpstr>
      <vt:lpstr>祢藉著聖神的傅油，立了祢的唯一聖子，為新而永久之盟約的大司祭；並以奧妙的安排，使祂的唯一司祭職，在教會中歷久彌新，永不止息。</vt:lpstr>
      <vt:lpstr>主耶穌基督不但把祂王者的司祭職，賜給了祂所救贖的全體子民，又以弟兄般的真情厚愛，選拔了教會中的某些成員，透過覆手禮，</vt:lpstr>
      <vt:lpstr>委派他們分擔祂的神聖職務，以祂的名義，獻上祂萬古常新的救世聖祭，為祢的子女擺設逾越聖筵，並以愛心領導祢的子民，以聖道培育他們，以聖事帶給他們力量。 </vt:lpstr>
      <vt:lpstr>祢願意聖職司祭，努力效法主耶穌基督，為事奉祢，並為弟兄姐妹們的得救，而獻出生命，在信德和愛德中，懷著望德勇敢為祢作證。</vt:lpstr>
      <vt:lpstr>為此，我們隨同天使、總領天使，以及天上所有的聖人、聖女，同聲讚美祢，不停地歡呼：</vt:lpstr>
      <vt:lpstr>聖聖聖 聖、聖、聖、 上主、萬有的主， 祢的光榮充滿天地。 歡呼之聲，響徹雲霄。 奉主名而來的，當受讚美。歡呼之聲，響徹雲霄。 </vt:lpstr>
      <vt:lpstr>感恩經第二式：  主教： 上主，祢實在是神聖的，祢是一切聖德的根源。</vt:lpstr>
      <vt:lpstr>因此，我們懇求祢派遣聖神，聖化這些禮品，使成為我們的主耶穌基督的聖體 † 聖血。</vt:lpstr>
      <vt:lpstr>祂甘願捨身受難時， 拿起麵餅，感謝了，分開，交給祂的門徒說：</vt:lpstr>
      <vt:lpstr>你們大家拿去吃， 這就是我的身體， 將為你們而犧牲。</vt:lpstr>
      <vt:lpstr>晚餐後，祂同樣拿起杯來，又感謝了， 交給祂的門徒說：</vt:lpstr>
      <vt:lpstr>你們大家拿去喝， 這一杯就是我的血， 新而永久的盟約之血， 將為你們和眾人傾流， 以赦免罪惡。 　你們要這樣做、來紀念我。</vt:lpstr>
      <vt:lpstr>主祭：信德的奧跡：  全體： 基督，我們傳報祢的聖死，我們歌頌祢的復活， 我們期待祢光榮地來臨。</vt:lpstr>
      <vt:lpstr>主教： 上主，因此我們紀念基督的 聖死與復活，向祢奉獻生命之糧、救恩之杯，感謝祢使我們得在祢台前，侍奉祢。</vt:lpstr>
      <vt:lpstr>我們懇求祢， 使我們在分享基督的聖體聖血之後，因聖神合而為一。</vt:lpstr>
      <vt:lpstr>上主,求祢垂念祢普世的教會、使祢的子民,偕同我們的教宗方濟各 我──祢卑微的僕人斐理伯 與所有主教, 以及全體聖職人員, 都在愛德中,日趨完善。</vt:lpstr>
      <vt:lpstr>求祢特別垂念今天領受聖秩的新司鐸,使他賴祢的助祐,善用所接受的恩惠,結出豐碩的果實。</vt:lpstr>
      <vt:lpstr>求祢也垂念懷著復活的希望而安息的弟兄姊妹， 並求祢垂念我們的祖先，和所有去世的人，使他們享見祢光輝的聖容。</vt:lpstr>
      <vt:lpstr>求祢垂憐我們眾人,使我們得與天主之母童貞榮福瑪利亞、 聖母的淨配大聖若瑟、 諸聖宗徒,以及祢所喜愛的歷代聖人聖女,共享永生; 並使我們藉著祢的聖子耶穌基督,讚美祢、顯揚祢。</vt:lpstr>
      <vt:lpstr>聖三頌 全能的天主聖父， 一切崇敬和榮耀、 藉著基督，偕同基督， 在基督內，並聯合聖神， 都歸於祢，直到永遠。 全體：阿們。</vt:lpstr>
      <vt:lpstr>主教： 我們既遵從救主的訓示，又承受祂的教導，才敢說： </vt:lpstr>
      <vt:lpstr>PowerPoint 簡報</vt:lpstr>
      <vt:lpstr>天主經 我們的天父 祢在天上  願祢的名 受顯揚 祢的國來臨 祢的旨意 奉行人間 如在天上</vt:lpstr>
      <vt:lpstr>求祢今天 賞給我們  所需要的 日用食糧 求祢寬恕 我們的罪  如同我們 寬恕別人 勿讓我們 陷於誘惑  但救我們 免於兇惡</vt:lpstr>
      <vt:lpstr>主教： 上主，求祢從一切災禍中拯救我們，恩賜我們的時代得享平安；更求祢大發慈悲，保祐我們脫免罪惡，並在一切困擾中，獲得安全，使我們虔誠期待永生的幸福，和救主耶穌的來臨。  </vt:lpstr>
      <vt:lpstr>全體： 天下萬國 普世權威 一切榮耀 永歸於祢</vt:lpstr>
      <vt:lpstr>主教： 主耶穌基督，祢曾對宗徒們說：「我將平安留給你們，將我的平安賞給你們。」求祢不要看我們的罪過，但看祢教會的信德，並按照祢的聖意，使教會安定團結。祢是天主，永生永王。  全體：阿們 </vt:lpstr>
      <vt:lpstr>主教：願主的平安常與你              們同在。 全體：也與你的心靈同在。   執事：請大家互祝平安。 </vt:lpstr>
      <vt:lpstr>PowerPoint 簡報</vt:lpstr>
      <vt:lpstr>領聖體禮 主教： 請看，天主的羔羊；請看，除免世罪者，蒙召來赴聖宴的人，是有福的。 </vt:lpstr>
      <vt:lpstr>全體： 主，我當不起祢到我心裏來，只要你說一句話， 我的靈魂就會痊癒。 </vt:lpstr>
      <vt:lpstr>領主詠： 主說：聖父，求祢以真理聖化他們，就如祢派遣我到世界上來，我也同樣派遣他們到世界上去。 </vt:lpstr>
      <vt:lpstr>領主曲  主耶穌是生命源 以祢的體血 我是生命之糧 阿美族語聖歌</vt:lpstr>
      <vt:lpstr>1.我主耶穌是生命源 我主耶穌是活水泉 凡喝這水主曾明說 到永遠再不渴 難道永遠再不渴 真正永遠再不渴(*2) 凡喝這水主曾明說到 永遠再不渴 </vt:lpstr>
      <vt:lpstr>2.主在曠野裏開道路 主在沙漠要開江河 流出活水澆灌我心 到永遠再不渴 難道永遠再不渴 真正永遠再不渴(*2) 凡喝這水主曾明說 到永遠再不渴 </vt:lpstr>
      <vt:lpstr>3.口渴的人就近水泉 願意的人白白來喝 必在腹中成為泉源 到永遠再不渴 難道永遠再不渴 真正永遠再不渴(*2) 凡喝這水主曾明說 到永遠再不渴 </vt:lpstr>
      <vt:lpstr>以祢的體血</vt:lpstr>
      <vt:lpstr>PowerPoint 簡報</vt:lpstr>
      <vt:lpstr>PowerPoint 簡報</vt:lpstr>
      <vt:lpstr>我是生命之糧 1.我是生命之糧 誰到我這裏就不飢餓 信我的將不口渴 那領受我的人 他必永遠得救</vt:lpstr>
      <vt:lpstr>我將賜祂永生 我要賜祂永生 我要賜祂永生 直到世界的窮盡</vt:lpstr>
      <vt:lpstr>2.我賜給人食糧 是為賜給世界新生命 誰若吃了這糧食 他將永遠生活 他將永遠生活</vt:lpstr>
      <vt:lpstr>我將賜祂永生 我要賜祂永生 我要賜祂永生 直到世界的窮盡</vt:lpstr>
      <vt:lpstr>6.我是真理道路 我是永遠生命的泉源 誰若在我內生活 我在他內生活 我在他內生活</vt:lpstr>
      <vt:lpstr>我將賜祂永生 我要賜祂永生 我要賜祂永生 直到世界的窮盡</vt:lpstr>
      <vt:lpstr>7.我信耶穌基督 你是聖父的可愛之子 為了我們這世界 從天降下人間 為我們而犠牲</vt:lpstr>
      <vt:lpstr>我將賜祂永生 我要賜祂永生 我要賜祂永生 直到世界的窮盡</vt:lpstr>
      <vt:lpstr>領主曲  原住民語聖歌</vt:lpstr>
      <vt:lpstr>阿美族語_追隨祂 1.Tooren itako faloco’ ni Yiso Mipa’oripay titanan Falicen nomita ko faloco’a anini ‘ocillen nomita ci Yiso. </vt:lpstr>
      <vt:lpstr>2.Sini’adaay to romi’ami’ad  o mikitigay titanan, mihpolay to raraw nomita ko dmak ni Yiso tayni.</vt:lpstr>
      <vt:lpstr>3.’Ocilen ita ko dmak ni Yisoo miapiday titanan, ano mitoor to sowal ni Yiso tada’oc ko ‘orip nomita.</vt:lpstr>
      <vt:lpstr>O rmes ni Yiso misawaw to faloco’nomita anini falicen nomita ko faloco’ anini ‘ocilen nomita ci Yiso</vt:lpstr>
      <vt:lpstr>阿美族語_聖母頌 kakaolahan a wina ako kitigen kako dipoten kako,simawen iso ko dmak nomako, awaay ko katalawan. </vt:lpstr>
      <vt:lpstr>1.Pilien no Wama kiso haw, Mariya to ha mamisofoc to Wawa nira.</vt:lpstr>
      <vt:lpstr>2.’Adigen no Wama cay ko cikaditay to raraw ni Atam ko’orip iso.</vt:lpstr>
      <vt:lpstr>3. Do’doen nomiso ko sowal no coyoh tagsol mala wina ni Yiso kiso.</vt:lpstr>
      <vt:lpstr>  領聖體後經 主教：請大家祈禱： 上主，願我們所奉獻和所領受的神聖祭品，滋養祢所愛的司鐸和僕人，使他們常與祢親密的結合，忠實的事奉祢。 以上所求，是因我們的主基督。 全體：阿們。  </vt:lpstr>
      <vt:lpstr>  隆重降福 主教：願主與你們同在。 全體：也與您的心靈同在。 執事：請大家俯首，接受降福。 主教：願上主的聖名永受頌揚，並降福你們，保護你們。  全體：從現今直到永遠，阿們。  </vt:lpstr>
      <vt:lpstr>主教：上主的聖名是我們的助祐，並以慈顏光照我們，仁慈對待我們。 全體：因為祂創造了天地萬物，阿們。</vt:lpstr>
      <vt:lpstr>主教：願神聖慈悲良善的上主轉面垂顧你們，賜給你們平安。 全體：因為祂是負傷的醫治者，阿們。</vt:lpstr>
      <vt:lpstr>主教：願全能的天主， 聖父、聖子 † 、聖神， 降福你們。 全體：阿們。</vt:lpstr>
      <vt:lpstr>執事： 我們一起去傳佈福音吧！彌撒禮成！    全體：感謝天主。 </vt:lpstr>
      <vt:lpstr>禮成曲  進教之佑</vt:lpstr>
      <vt:lpstr>PowerPoint 簡報</vt:lpstr>
      <vt:lpstr>PowerPoint 簡報</vt:lpstr>
      <vt:lpstr>感謝天主 閤家平安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白貴光</dc:creator>
  <cp:lastModifiedBy>user</cp:lastModifiedBy>
  <cp:revision>224</cp:revision>
  <dcterms:created xsi:type="dcterms:W3CDTF">2013-11-29T07:57:44Z</dcterms:created>
  <dcterms:modified xsi:type="dcterms:W3CDTF">2020-07-20T08:33:55Z</dcterms:modified>
</cp:coreProperties>
</file>